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83" r:id="rId3"/>
    <p:sldId id="284" r:id="rId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3" userDrawn="1">
          <p15:clr>
            <a:srgbClr val="A4A3A4"/>
          </p15:clr>
        </p15:guide>
        <p15:guide id="2" orient="horz" pos="913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1253" userDrawn="1">
          <p15:clr>
            <a:srgbClr val="A4A3A4"/>
          </p15:clr>
        </p15:guide>
        <p15:guide id="6" pos="1141" userDrawn="1">
          <p15:clr>
            <a:srgbClr val="A4A3A4"/>
          </p15:clr>
        </p15:guide>
        <p15:guide id="7" orient="horz" pos="2047" userDrawn="1">
          <p15:clr>
            <a:srgbClr val="A4A3A4"/>
          </p15:clr>
        </p15:guide>
        <p15:guide id="8" orient="horz" pos="2636" userDrawn="1">
          <p15:clr>
            <a:srgbClr val="A4A3A4"/>
          </p15:clr>
        </p15:guide>
        <p15:guide id="9" orient="horz" pos="3181" userDrawn="1">
          <p15:clr>
            <a:srgbClr val="A4A3A4"/>
          </p15:clr>
        </p15:guide>
        <p15:guide id="10" pos="3454" userDrawn="1">
          <p15:clr>
            <a:srgbClr val="A4A3A4"/>
          </p15:clr>
        </p15:guide>
        <p15:guide id="11" pos="36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96"/>
      </p:cViewPr>
      <p:guideLst>
        <p:guide pos="483"/>
        <p:guide orient="horz" pos="913"/>
        <p:guide orient="horz" pos="4088"/>
        <p:guide pos="7559"/>
        <p:guide orient="horz" pos="1253"/>
        <p:guide pos="1141"/>
        <p:guide orient="horz" pos="2047"/>
        <p:guide orient="horz" pos="2636"/>
        <p:guide orient="horz" pos="3181"/>
        <p:guide pos="3454"/>
        <p:guide pos="36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ítulo 1">
            <a:extLst>
              <a:ext uri="{FF2B5EF4-FFF2-40B4-BE49-F238E27FC236}">
                <a16:creationId xmlns:a16="http://schemas.microsoft.com/office/drawing/2014/main" id="{77CDB741-0970-4F2E-A784-A31648CF6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FF67451-8B72-4EDC-AA81-FD4CA433264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7513" y="1562100"/>
            <a:ext cx="11366500" cy="4356100"/>
          </a:xfrm>
        </p:spPr>
        <p:txBody>
          <a:bodyPr>
            <a:no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1400"/>
            </a:lvl1pPr>
            <a:lvl2pPr marL="685800" indent="-228600">
              <a:buFont typeface="Courier New" panose="02070309020205020404" pitchFamily="49" charset="0"/>
              <a:buChar char="o"/>
              <a:defRPr sz="14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057400" indent="-228600"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8" name="Marcador de pie de página 13">
            <a:extLst>
              <a:ext uri="{FF2B5EF4-FFF2-40B4-BE49-F238E27FC236}">
                <a16:creationId xmlns:a16="http://schemas.microsoft.com/office/drawing/2014/main" id="{5ABD1F4B-1B7E-419C-BA61-1A37CF5B5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9" name="Marcador de número de diapositiva 14">
            <a:extLst>
              <a:ext uri="{FF2B5EF4-FFF2-40B4-BE49-F238E27FC236}">
                <a16:creationId xmlns:a16="http://schemas.microsoft.com/office/drawing/2014/main" id="{FEA43BAB-F148-47C8-9C03-D87F673D3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6278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COLOR-TÍTULO 3 LÍNE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B69F5AC2-F87E-45F7-8328-33B4DBAC3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583" y="343766"/>
            <a:ext cx="2056430" cy="52491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E3A3EEA-2B90-4E38-BC5C-5757FE50F71D}"/>
              </a:ext>
            </a:extLst>
          </p:cNvPr>
          <p:cNvSpPr txBox="1"/>
          <p:nvPr userDrawn="1"/>
        </p:nvSpPr>
        <p:spPr>
          <a:xfrm>
            <a:off x="2952750" y="5923355"/>
            <a:ext cx="4713058" cy="3139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fld id="{D8E931E7-EB74-4223-A7E5-1925F2300D10}" type="datetime4">
              <a:rPr lang="es-ES" smtClean="0">
                <a:solidFill>
                  <a:schemeClr val="bg1"/>
                </a:solidFill>
              </a:rPr>
              <a:t>9 de mayo de 2023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FABEFE4-8CE8-411C-A116-C3F879DDF9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52750" y="1045209"/>
            <a:ext cx="8831263" cy="2155191"/>
          </a:xfrm>
        </p:spPr>
        <p:txBody>
          <a:bodyPr anchor="t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portada </a:t>
            </a:r>
            <a:br>
              <a:rPr lang="es-ES" dirty="0"/>
            </a:br>
            <a:r>
              <a:rPr lang="es-ES" dirty="0"/>
              <a:t>tres</a:t>
            </a:r>
            <a:br>
              <a:rPr lang="es-ES" dirty="0"/>
            </a:br>
            <a:r>
              <a:rPr lang="es-ES" dirty="0"/>
              <a:t>líneas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8F4CF6E-33A7-407A-9BD5-C5CD4447A6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2750" y="3241220"/>
            <a:ext cx="8831263" cy="540000"/>
          </a:xfrm>
        </p:spPr>
        <p:txBody>
          <a:bodyPr>
            <a:no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B2E0C3-EC29-480E-8A64-7BBE6A541355}"/>
              </a:ext>
            </a:extLst>
          </p:cNvPr>
          <p:cNvSpPr txBox="1"/>
          <p:nvPr userDrawn="1"/>
        </p:nvSpPr>
        <p:spPr>
          <a:xfrm rot="10800000">
            <a:off x="-2085508" y="-739412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28700" kern="2000" spc="-1500" dirty="0">
                <a:solidFill>
                  <a:schemeClr val="accent3">
                    <a:alpha val="60000"/>
                  </a:schemeClr>
                </a:solidFill>
                <a:latin typeface="Iberia Headline" panose="02000506040000020004" pitchFamily="2" charset="77"/>
              </a:rPr>
              <a:t>Hola</a:t>
            </a:r>
          </a:p>
        </p:txBody>
      </p:sp>
    </p:spTree>
    <p:extLst>
      <p:ext uri="{BB962C8B-B14F-4D97-AF65-F5344CB8AC3E}">
        <p14:creationId xmlns:p14="http://schemas.microsoft.com/office/powerpoint/2010/main" val="349869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COLOR-TÍTULO 4 LÍNE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B69F5AC2-F87E-45F7-8328-33B4DBAC3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583" y="343766"/>
            <a:ext cx="2056430" cy="52491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E3A3EEA-2B90-4E38-BC5C-5757FE50F71D}"/>
              </a:ext>
            </a:extLst>
          </p:cNvPr>
          <p:cNvSpPr txBox="1"/>
          <p:nvPr userDrawn="1"/>
        </p:nvSpPr>
        <p:spPr>
          <a:xfrm>
            <a:off x="2952750" y="5923355"/>
            <a:ext cx="4713058" cy="3139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fld id="{D8E931E7-EB74-4223-A7E5-1925F2300D10}" type="datetime4">
              <a:rPr lang="es-ES" smtClean="0">
                <a:solidFill>
                  <a:schemeClr val="bg1"/>
                </a:solidFill>
              </a:rPr>
              <a:t>9 de mayo de 2023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FABEFE4-8CE8-411C-A116-C3F879DDF9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52750" y="1045209"/>
            <a:ext cx="8831263" cy="2802891"/>
          </a:xfrm>
        </p:spPr>
        <p:txBody>
          <a:bodyPr anchor="t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</a:t>
            </a:r>
            <a:br>
              <a:rPr lang="es-ES" dirty="0"/>
            </a:br>
            <a:r>
              <a:rPr lang="es-ES" dirty="0"/>
              <a:t>portada </a:t>
            </a:r>
            <a:br>
              <a:rPr lang="es-ES" dirty="0"/>
            </a:br>
            <a:r>
              <a:rPr lang="es-ES" dirty="0"/>
              <a:t>cuatro</a:t>
            </a:r>
            <a:br>
              <a:rPr lang="es-ES" dirty="0"/>
            </a:br>
            <a:r>
              <a:rPr lang="es-ES" dirty="0"/>
              <a:t>líneas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8F4CF6E-33A7-407A-9BD5-C5CD4447A6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2750" y="3890691"/>
            <a:ext cx="8831263" cy="540000"/>
          </a:xfrm>
        </p:spPr>
        <p:txBody>
          <a:bodyPr>
            <a:no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36CD77-E604-498C-BA0C-5889574B6341}"/>
              </a:ext>
            </a:extLst>
          </p:cNvPr>
          <p:cNvSpPr txBox="1"/>
          <p:nvPr userDrawn="1"/>
        </p:nvSpPr>
        <p:spPr>
          <a:xfrm rot="10800000">
            <a:off x="-2085508" y="-739412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28700" kern="2000" spc="-1500" dirty="0">
                <a:solidFill>
                  <a:schemeClr val="accent3">
                    <a:alpha val="60000"/>
                  </a:schemeClr>
                </a:solidFill>
                <a:latin typeface="Iberia Headline" panose="02000506040000020004" pitchFamily="2" charset="77"/>
              </a:rPr>
              <a:t>Hola</a:t>
            </a:r>
          </a:p>
        </p:txBody>
      </p:sp>
    </p:spTree>
    <p:extLst>
      <p:ext uri="{BB962C8B-B14F-4D97-AF65-F5344CB8AC3E}">
        <p14:creationId xmlns:p14="http://schemas.microsoft.com/office/powerpoint/2010/main" val="371690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-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501383"/>
            <a:ext cx="11376025" cy="760412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ADEDB3-D180-480F-AA08-50C7909FB9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987" y="4180114"/>
            <a:ext cx="5688013" cy="2057174"/>
          </a:xfrm>
        </p:spPr>
        <p:txBody>
          <a:bodyPr anchor="b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6" name="Marcador de pie de página 13">
            <a:extLst>
              <a:ext uri="{FF2B5EF4-FFF2-40B4-BE49-F238E27FC236}">
                <a16:creationId xmlns:a16="http://schemas.microsoft.com/office/drawing/2014/main" id="{714A95B8-E716-4751-97FD-1CED4D697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7" name="Marcador de número de diapositiva 14">
            <a:extLst>
              <a:ext uri="{FF2B5EF4-FFF2-40B4-BE49-F238E27FC236}">
                <a16:creationId xmlns:a16="http://schemas.microsoft.com/office/drawing/2014/main" id="{9BA9A69A-B824-4158-9B19-8D3E81665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8898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ción-fondo GR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501383"/>
            <a:ext cx="11376025" cy="760412"/>
          </a:xfrm>
        </p:spPr>
        <p:txBody>
          <a:bodyPr anchor="t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ADEDB3-D180-480F-AA08-50C7909FB9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987" y="4180114"/>
            <a:ext cx="5688013" cy="2057174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8" name="Marcador de pie de página 13">
            <a:extLst>
              <a:ext uri="{FF2B5EF4-FFF2-40B4-BE49-F238E27FC236}">
                <a16:creationId xmlns:a16="http://schemas.microsoft.com/office/drawing/2014/main" id="{796AB7CC-7E44-450B-B0E9-D9851603F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9" name="Marcador de número de diapositiva 14">
            <a:extLst>
              <a:ext uri="{FF2B5EF4-FFF2-40B4-BE49-F238E27FC236}">
                <a16:creationId xmlns:a16="http://schemas.microsoft.com/office/drawing/2014/main" id="{D7AFE3CF-7F6B-4BE8-9EEB-D45C7E64A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4506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-fondo ROJ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501383"/>
            <a:ext cx="11376025" cy="760412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ADEDB3-D180-480F-AA08-50C7909FB9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987" y="4180114"/>
            <a:ext cx="5688013" cy="2057174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DC4DDE0-9F16-45ED-A253-D92F827BAA75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6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F3342EF7-97CC-4C7A-902B-0D1CAC37D7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7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2C8D0638-1467-473D-A093-7AB2A0B429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20" name="Marcador de pie de página 13">
            <a:extLst>
              <a:ext uri="{FF2B5EF4-FFF2-40B4-BE49-F238E27FC236}">
                <a16:creationId xmlns:a16="http://schemas.microsoft.com/office/drawing/2014/main" id="{AD0F7566-B380-442E-9F0E-B314D691E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1" name="Marcador de número de diapositiva 14">
            <a:extLst>
              <a:ext uri="{FF2B5EF4-FFF2-40B4-BE49-F238E27FC236}">
                <a16:creationId xmlns:a16="http://schemas.microsoft.com/office/drawing/2014/main" id="{FAB3D743-347A-4E5A-8D1D-02A68D1B3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8987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ción-fondo NEG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501383"/>
            <a:ext cx="11376025" cy="760412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ADEDB3-D180-480F-AA08-50C7909FB9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987" y="4180114"/>
            <a:ext cx="5688013" cy="2057174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DC4DDE0-9F16-45ED-A253-D92F827BAA75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6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F3342EF7-97CC-4C7A-902B-0D1CAC37D7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7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2C8D0638-1467-473D-A093-7AB2A0B429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20" name="Marcador de pie de página 13">
            <a:extLst>
              <a:ext uri="{FF2B5EF4-FFF2-40B4-BE49-F238E27FC236}">
                <a16:creationId xmlns:a16="http://schemas.microsoft.com/office/drawing/2014/main" id="{EC1EB0C4-0960-4940-A202-3E4E5C1AD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21" name="Marcador de número de diapositiva 14">
            <a:extLst>
              <a:ext uri="{FF2B5EF4-FFF2-40B4-BE49-F238E27FC236}">
                <a16:creationId xmlns:a16="http://schemas.microsoft.com/office/drawing/2014/main" id="{FF667107-5FCB-42A0-B7E7-6AC45FA1C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3428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derecha-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473841"/>
            <a:ext cx="4178527" cy="760412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ADEDB3-D180-480F-AA08-50C7909FB9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86514" y="1609544"/>
            <a:ext cx="7197498" cy="3715431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5" name="Marcador de pie de página 13">
            <a:extLst>
              <a:ext uri="{FF2B5EF4-FFF2-40B4-BE49-F238E27FC236}">
                <a16:creationId xmlns:a16="http://schemas.microsoft.com/office/drawing/2014/main" id="{8CBD6C77-BE32-4F1E-BF0B-31C9B0148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6" name="Marcador de número de diapositiva 14">
            <a:extLst>
              <a:ext uri="{FF2B5EF4-FFF2-40B4-BE49-F238E27FC236}">
                <a16:creationId xmlns:a16="http://schemas.microsoft.com/office/drawing/2014/main" id="{5381856A-3CDA-41EA-9EF1-0A852E240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5539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derecha-fondo GR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473841"/>
            <a:ext cx="4178527" cy="760412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Introducción</a:t>
            </a:r>
          </a:p>
        </p:txBody>
      </p:sp>
      <p:sp>
        <p:nvSpPr>
          <p:cNvPr id="13" name="Marcador de pie de página 13">
            <a:extLst>
              <a:ext uri="{FF2B5EF4-FFF2-40B4-BE49-F238E27FC236}">
                <a16:creationId xmlns:a16="http://schemas.microsoft.com/office/drawing/2014/main" id="{56A381D7-6A80-4B89-A65D-201F026C8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4" name="Marcador de número de diapositiva 14">
            <a:extLst>
              <a:ext uri="{FF2B5EF4-FFF2-40B4-BE49-F238E27FC236}">
                <a16:creationId xmlns:a16="http://schemas.microsoft.com/office/drawing/2014/main" id="{86C2C889-610D-42AA-9824-2F7586016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CD3910F6-2554-496A-B58C-9BCB62A2FC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86514" y="1609200"/>
            <a:ext cx="7197498" cy="3715431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58987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derecha-fondo ROJ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473841"/>
            <a:ext cx="4178527" cy="760412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Introducción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25010E6-9F46-40CA-B671-264B33C1F3F4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7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DEBB1490-0EE6-4AEE-9A81-D8B10B291F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8" name="Imagen 7" descr="Logotipo&#10;&#10;Descripción generada automáticamente">
              <a:extLst>
                <a:ext uri="{FF2B5EF4-FFF2-40B4-BE49-F238E27FC236}">
                  <a16:creationId xmlns:a16="http://schemas.microsoft.com/office/drawing/2014/main" id="{CFFF4CFC-A8F6-4041-9358-C0D307CDBF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16" name="Marcador de pie de página 13">
            <a:extLst>
              <a:ext uri="{FF2B5EF4-FFF2-40B4-BE49-F238E27FC236}">
                <a16:creationId xmlns:a16="http://schemas.microsoft.com/office/drawing/2014/main" id="{3CB6B119-0467-4D6E-9F96-43359FB85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17" name="Marcador de número de diapositiva 14">
            <a:extLst>
              <a:ext uri="{FF2B5EF4-FFF2-40B4-BE49-F238E27FC236}">
                <a16:creationId xmlns:a16="http://schemas.microsoft.com/office/drawing/2014/main" id="{238FD02D-B891-40C2-B4AE-E4354D6FE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668E6D2-D0F1-45C9-94B3-9013AA974E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86514" y="1609200"/>
            <a:ext cx="7197498" cy="3715431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76074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derecha-fondo NEG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473841"/>
            <a:ext cx="4178527" cy="760412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Introducción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25010E6-9F46-40CA-B671-264B33C1F3F4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7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DEBB1490-0EE6-4AEE-9A81-D8B10B291F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8" name="Imagen 7" descr="Logotipo&#10;&#10;Descripción generada automáticamente">
              <a:extLst>
                <a:ext uri="{FF2B5EF4-FFF2-40B4-BE49-F238E27FC236}">
                  <a16:creationId xmlns:a16="http://schemas.microsoft.com/office/drawing/2014/main" id="{CFFF4CFC-A8F6-4041-9358-C0D307CDBF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16" name="Marcador de pie de página 13">
            <a:extLst>
              <a:ext uri="{FF2B5EF4-FFF2-40B4-BE49-F238E27FC236}">
                <a16:creationId xmlns:a16="http://schemas.microsoft.com/office/drawing/2014/main" id="{BDC54D4D-C84F-4CF7-B974-E00DF8200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17" name="Marcador de número de diapositiva 14">
            <a:extLst>
              <a:ext uri="{FF2B5EF4-FFF2-40B4-BE49-F238E27FC236}">
                <a16:creationId xmlns:a16="http://schemas.microsoft.com/office/drawing/2014/main" id="{53BB3BEC-3E90-482D-A04A-446CE3695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1D17B1C-7598-4141-B387-64E802151E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86514" y="1609200"/>
            <a:ext cx="7197498" cy="3715431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3168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GRI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ítulo 1">
            <a:extLst>
              <a:ext uri="{FF2B5EF4-FFF2-40B4-BE49-F238E27FC236}">
                <a16:creationId xmlns:a16="http://schemas.microsoft.com/office/drawing/2014/main" id="{77CDB741-0970-4F2E-A784-A31648CF6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1A6B7B3-4E90-4149-8AD7-05E5738529C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7513" y="1562100"/>
            <a:ext cx="11366500" cy="4356100"/>
          </a:xfrm>
        </p:spPr>
        <p:txBody>
          <a:bodyPr>
            <a:no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1400"/>
            </a:lvl1pPr>
            <a:lvl2pPr marL="685800" indent="-228600">
              <a:buFont typeface="Courier New" panose="02070309020205020404" pitchFamily="49" charset="0"/>
              <a:buChar char="o"/>
              <a:defRPr sz="14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057400" indent="-228600"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8" name="Marcador de pie de página 13">
            <a:extLst>
              <a:ext uri="{FF2B5EF4-FFF2-40B4-BE49-F238E27FC236}">
                <a16:creationId xmlns:a16="http://schemas.microsoft.com/office/drawing/2014/main" id="{D9474CA6-EDE2-4D23-93E3-5461A61F7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9" name="Marcador de número de diapositiva 14">
            <a:extLst>
              <a:ext uri="{FF2B5EF4-FFF2-40B4-BE49-F238E27FC236}">
                <a16:creationId xmlns:a16="http://schemas.microsoft.com/office/drawing/2014/main" id="{6951E2E0-4048-430D-883F-4BA78E7AE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9285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-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00D37F7-3155-4A3D-9315-E4E9FA35C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6250" y="1473200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6A3EF5DD-58F6-4D90-BA22-8815CAEE7A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9540" y="1473200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256581E2-0A55-41B4-804B-B4A60796B2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4183" y="1473200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##</a:t>
            </a:r>
          </a:p>
        </p:txBody>
      </p:sp>
      <p:sp>
        <p:nvSpPr>
          <p:cNvPr id="14" name="Marcador de texto 8">
            <a:extLst>
              <a:ext uri="{FF2B5EF4-FFF2-40B4-BE49-F238E27FC236}">
                <a16:creationId xmlns:a16="http://schemas.microsoft.com/office/drawing/2014/main" id="{2A7728F6-E48C-422D-948D-260D0C5F7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7473" y="1473200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id="{C57ECE6E-6CAA-4007-A8EE-D2DD46D46F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6250" y="2422978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17243AA6-C6BC-430F-9569-B6895391F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9540" y="2422978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7" name="Marcador de texto 8">
            <a:extLst>
              <a:ext uri="{FF2B5EF4-FFF2-40B4-BE49-F238E27FC236}">
                <a16:creationId xmlns:a16="http://schemas.microsoft.com/office/drawing/2014/main" id="{268AB39C-2728-49A1-829D-EF4F73687E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14183" y="2422978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E5D5F5B7-4BBB-4A45-BC1A-905A3DE992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7473" y="2422978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3525F234-CBE5-4F79-ABF4-B9F0CEC7D7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16250" y="3372756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66B1998B-14D4-478E-A903-CEF8369095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39540" y="3372756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2" name="Marcador de texto 8">
            <a:extLst>
              <a:ext uri="{FF2B5EF4-FFF2-40B4-BE49-F238E27FC236}">
                <a16:creationId xmlns:a16="http://schemas.microsoft.com/office/drawing/2014/main" id="{503E4B8B-ABF4-48A7-BFB2-EFFD8559CC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183" y="3372756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3" name="Marcador de texto 8">
            <a:extLst>
              <a:ext uri="{FF2B5EF4-FFF2-40B4-BE49-F238E27FC236}">
                <a16:creationId xmlns:a16="http://schemas.microsoft.com/office/drawing/2014/main" id="{5C5D5BB9-711D-44C0-8BE0-211BC3BD49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7473" y="3372756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4" name="Marcador de texto 8">
            <a:extLst>
              <a:ext uri="{FF2B5EF4-FFF2-40B4-BE49-F238E27FC236}">
                <a16:creationId xmlns:a16="http://schemas.microsoft.com/office/drawing/2014/main" id="{2A5094DC-FAF4-4857-8B40-707B0A37C2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16250" y="4322534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id="{16D83741-6C88-40EA-A88A-4589F246ED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9540" y="4322534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6" name="Marcador de texto 8">
            <a:extLst>
              <a:ext uri="{FF2B5EF4-FFF2-40B4-BE49-F238E27FC236}">
                <a16:creationId xmlns:a16="http://schemas.microsoft.com/office/drawing/2014/main" id="{163F47AB-08CC-496E-8BEC-0430EBEE84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4183" y="4322534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7" name="Marcador de texto 8">
            <a:extLst>
              <a:ext uri="{FF2B5EF4-FFF2-40B4-BE49-F238E27FC236}">
                <a16:creationId xmlns:a16="http://schemas.microsoft.com/office/drawing/2014/main" id="{31F08877-2EE7-47AA-837B-F709F2755D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37473" y="4322534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14B5851-7821-428E-9799-89FA6B2FAFA2}"/>
              </a:ext>
            </a:extLst>
          </p:cNvPr>
          <p:cNvSpPr txBox="1"/>
          <p:nvPr userDrawn="1"/>
        </p:nvSpPr>
        <p:spPr>
          <a:xfrm rot="10800000">
            <a:off x="-2201620" y="-695870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23200" kern="2000" spc="-1500" dirty="0">
                <a:solidFill>
                  <a:schemeClr val="tx2"/>
                </a:solidFill>
                <a:latin typeface="Iberia Headline" panose="02000506040000020004" pitchFamily="2" charset="77"/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4157646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-fondo GR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00D37F7-3155-4A3D-9315-E4E9FA35C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6250" y="1473200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6A3EF5DD-58F6-4D90-BA22-8815CAEE7A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9540" y="1473200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256581E2-0A55-41B4-804B-B4A60796B2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4183" y="1473200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##</a:t>
            </a:r>
          </a:p>
        </p:txBody>
      </p:sp>
      <p:sp>
        <p:nvSpPr>
          <p:cNvPr id="14" name="Marcador de texto 8">
            <a:extLst>
              <a:ext uri="{FF2B5EF4-FFF2-40B4-BE49-F238E27FC236}">
                <a16:creationId xmlns:a16="http://schemas.microsoft.com/office/drawing/2014/main" id="{2A7728F6-E48C-422D-948D-260D0C5F7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7473" y="1473200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id="{C57ECE6E-6CAA-4007-A8EE-D2DD46D46F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6250" y="2422978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17243AA6-C6BC-430F-9569-B6895391F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9540" y="2422978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7" name="Marcador de texto 8">
            <a:extLst>
              <a:ext uri="{FF2B5EF4-FFF2-40B4-BE49-F238E27FC236}">
                <a16:creationId xmlns:a16="http://schemas.microsoft.com/office/drawing/2014/main" id="{268AB39C-2728-49A1-829D-EF4F73687E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14183" y="2422978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E5D5F5B7-4BBB-4A45-BC1A-905A3DE992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7473" y="2422978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3525F234-CBE5-4F79-ABF4-B9F0CEC7D7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16250" y="3372756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66B1998B-14D4-478E-A903-CEF8369095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39540" y="3372756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2" name="Marcador de texto 8">
            <a:extLst>
              <a:ext uri="{FF2B5EF4-FFF2-40B4-BE49-F238E27FC236}">
                <a16:creationId xmlns:a16="http://schemas.microsoft.com/office/drawing/2014/main" id="{503E4B8B-ABF4-48A7-BFB2-EFFD8559CC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183" y="3372756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3" name="Marcador de texto 8">
            <a:extLst>
              <a:ext uri="{FF2B5EF4-FFF2-40B4-BE49-F238E27FC236}">
                <a16:creationId xmlns:a16="http://schemas.microsoft.com/office/drawing/2014/main" id="{5C5D5BB9-711D-44C0-8BE0-211BC3BD49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7473" y="3372756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4" name="Marcador de texto 8">
            <a:extLst>
              <a:ext uri="{FF2B5EF4-FFF2-40B4-BE49-F238E27FC236}">
                <a16:creationId xmlns:a16="http://schemas.microsoft.com/office/drawing/2014/main" id="{2A5094DC-FAF4-4857-8B40-707B0A37C2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16250" y="4322534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id="{16D83741-6C88-40EA-A88A-4589F246ED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9540" y="4322534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6" name="Marcador de texto 8">
            <a:extLst>
              <a:ext uri="{FF2B5EF4-FFF2-40B4-BE49-F238E27FC236}">
                <a16:creationId xmlns:a16="http://schemas.microsoft.com/office/drawing/2014/main" id="{163F47AB-08CC-496E-8BEC-0430EBEE84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4183" y="4322534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7" name="Marcador de texto 8">
            <a:extLst>
              <a:ext uri="{FF2B5EF4-FFF2-40B4-BE49-F238E27FC236}">
                <a16:creationId xmlns:a16="http://schemas.microsoft.com/office/drawing/2014/main" id="{31F08877-2EE7-47AA-837B-F709F2755D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37473" y="4322534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7C9143D-F203-473F-8CEB-DA379FFFA6C8}"/>
              </a:ext>
            </a:extLst>
          </p:cNvPr>
          <p:cNvSpPr txBox="1"/>
          <p:nvPr userDrawn="1"/>
        </p:nvSpPr>
        <p:spPr>
          <a:xfrm rot="10800000">
            <a:off x="-2201620" y="-695870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23200" kern="2000" spc="-1500" dirty="0">
                <a:solidFill>
                  <a:schemeClr val="tx2"/>
                </a:solidFill>
                <a:latin typeface="Iberia Headline" panose="02000506040000020004" pitchFamily="2" charset="77"/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420553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Índice-fondo FROJ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00D37F7-3155-4A3D-9315-E4E9FA35C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6250" y="1473200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6A3EF5DD-58F6-4D90-BA22-8815CAEE7A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9540" y="1473200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256581E2-0A55-41B4-804B-B4A60796B2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4183" y="1473200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##</a:t>
            </a:r>
          </a:p>
        </p:txBody>
      </p:sp>
      <p:sp>
        <p:nvSpPr>
          <p:cNvPr id="14" name="Marcador de texto 8">
            <a:extLst>
              <a:ext uri="{FF2B5EF4-FFF2-40B4-BE49-F238E27FC236}">
                <a16:creationId xmlns:a16="http://schemas.microsoft.com/office/drawing/2014/main" id="{2A7728F6-E48C-422D-948D-260D0C5F7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7473" y="1473200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id="{C57ECE6E-6CAA-4007-A8EE-D2DD46D46F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6250" y="2422978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17243AA6-C6BC-430F-9569-B6895391F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9540" y="2422978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7" name="Marcador de texto 8">
            <a:extLst>
              <a:ext uri="{FF2B5EF4-FFF2-40B4-BE49-F238E27FC236}">
                <a16:creationId xmlns:a16="http://schemas.microsoft.com/office/drawing/2014/main" id="{268AB39C-2728-49A1-829D-EF4F73687E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14183" y="2422978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E5D5F5B7-4BBB-4A45-BC1A-905A3DE992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7473" y="2422978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3525F234-CBE5-4F79-ABF4-B9F0CEC7D7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16250" y="3372756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66B1998B-14D4-478E-A903-CEF8369095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39540" y="3372756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2" name="Marcador de texto 8">
            <a:extLst>
              <a:ext uri="{FF2B5EF4-FFF2-40B4-BE49-F238E27FC236}">
                <a16:creationId xmlns:a16="http://schemas.microsoft.com/office/drawing/2014/main" id="{503E4B8B-ABF4-48A7-BFB2-EFFD8559CC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183" y="3372756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3" name="Marcador de texto 8">
            <a:extLst>
              <a:ext uri="{FF2B5EF4-FFF2-40B4-BE49-F238E27FC236}">
                <a16:creationId xmlns:a16="http://schemas.microsoft.com/office/drawing/2014/main" id="{5C5D5BB9-711D-44C0-8BE0-211BC3BD49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7473" y="3372756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4" name="Marcador de texto 8">
            <a:extLst>
              <a:ext uri="{FF2B5EF4-FFF2-40B4-BE49-F238E27FC236}">
                <a16:creationId xmlns:a16="http://schemas.microsoft.com/office/drawing/2014/main" id="{2A5094DC-FAF4-4857-8B40-707B0A37C2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16250" y="4322534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id="{16D83741-6C88-40EA-A88A-4589F246ED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9540" y="4322534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6" name="Marcador de texto 8">
            <a:extLst>
              <a:ext uri="{FF2B5EF4-FFF2-40B4-BE49-F238E27FC236}">
                <a16:creationId xmlns:a16="http://schemas.microsoft.com/office/drawing/2014/main" id="{163F47AB-08CC-496E-8BEC-0430EBEE84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4183" y="4322534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7" name="Marcador de texto 8">
            <a:extLst>
              <a:ext uri="{FF2B5EF4-FFF2-40B4-BE49-F238E27FC236}">
                <a16:creationId xmlns:a16="http://schemas.microsoft.com/office/drawing/2014/main" id="{31F08877-2EE7-47AA-837B-F709F2755D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37473" y="4322534"/>
            <a:ext cx="2827020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CCA5743-A61A-4756-B6A3-11D9E621C2CE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28" name="Imagen 27" descr="Logotipo&#10;&#10;Descripción generada automáticamente">
              <a:extLst>
                <a:ext uri="{FF2B5EF4-FFF2-40B4-BE49-F238E27FC236}">
                  <a16:creationId xmlns:a16="http://schemas.microsoft.com/office/drawing/2014/main" id="{1956B696-7EA2-4CFD-A465-3F34DB1D5A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29" name="Imagen 28" descr="Logotipo&#10;&#10;Descripción generada automáticamente">
              <a:extLst>
                <a:ext uri="{FF2B5EF4-FFF2-40B4-BE49-F238E27FC236}">
                  <a16:creationId xmlns:a16="http://schemas.microsoft.com/office/drawing/2014/main" id="{E34ADF88-8341-469B-A9DC-A1635288DA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0411649-E92A-40C9-9928-41D30E4CF1CD}"/>
              </a:ext>
            </a:extLst>
          </p:cNvPr>
          <p:cNvSpPr txBox="1"/>
          <p:nvPr userDrawn="1"/>
        </p:nvSpPr>
        <p:spPr>
          <a:xfrm rot="10800000">
            <a:off x="-2201620" y="-695870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23200" kern="2000" spc="-1500" dirty="0">
                <a:solidFill>
                  <a:schemeClr val="bg1"/>
                </a:solidFill>
                <a:latin typeface="Iberia Headline" panose="02000506040000020004" pitchFamily="2" charset="77"/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1350991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Índice-fondo NEG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00D37F7-3155-4A3D-9315-E4E9FA35C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6250" y="1473200"/>
            <a:ext cx="923290" cy="647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6A3EF5DD-58F6-4D90-BA22-8815CAEE7A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9540" y="1473200"/>
            <a:ext cx="2827020" cy="647700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256581E2-0A55-41B4-804B-B4A60796B2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4183" y="1473200"/>
            <a:ext cx="923290" cy="647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##</a:t>
            </a:r>
          </a:p>
        </p:txBody>
      </p:sp>
      <p:sp>
        <p:nvSpPr>
          <p:cNvPr id="14" name="Marcador de texto 8">
            <a:extLst>
              <a:ext uri="{FF2B5EF4-FFF2-40B4-BE49-F238E27FC236}">
                <a16:creationId xmlns:a16="http://schemas.microsoft.com/office/drawing/2014/main" id="{2A7728F6-E48C-422D-948D-260D0C5F7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7473" y="1473200"/>
            <a:ext cx="2827020" cy="647700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id="{C57ECE6E-6CAA-4007-A8EE-D2DD46D46F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6250" y="2422978"/>
            <a:ext cx="923290" cy="647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17243AA6-C6BC-430F-9569-B6895391F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9540" y="2422978"/>
            <a:ext cx="2827020" cy="647700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7" name="Marcador de texto 8">
            <a:extLst>
              <a:ext uri="{FF2B5EF4-FFF2-40B4-BE49-F238E27FC236}">
                <a16:creationId xmlns:a16="http://schemas.microsoft.com/office/drawing/2014/main" id="{268AB39C-2728-49A1-829D-EF4F73687E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14183" y="2422978"/>
            <a:ext cx="923290" cy="647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E5D5F5B7-4BBB-4A45-BC1A-905A3DE992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7473" y="2422978"/>
            <a:ext cx="2827020" cy="647700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3525F234-CBE5-4F79-ABF4-B9F0CEC7D7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16250" y="3372756"/>
            <a:ext cx="923290" cy="647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66B1998B-14D4-478E-A903-CEF8369095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39540" y="3372756"/>
            <a:ext cx="2827020" cy="647700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2" name="Marcador de texto 8">
            <a:extLst>
              <a:ext uri="{FF2B5EF4-FFF2-40B4-BE49-F238E27FC236}">
                <a16:creationId xmlns:a16="http://schemas.microsoft.com/office/drawing/2014/main" id="{503E4B8B-ABF4-48A7-BFB2-EFFD8559CC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183" y="3372756"/>
            <a:ext cx="923290" cy="647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3" name="Marcador de texto 8">
            <a:extLst>
              <a:ext uri="{FF2B5EF4-FFF2-40B4-BE49-F238E27FC236}">
                <a16:creationId xmlns:a16="http://schemas.microsoft.com/office/drawing/2014/main" id="{5C5D5BB9-711D-44C0-8BE0-211BC3BD49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7473" y="3372756"/>
            <a:ext cx="2827020" cy="647700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4" name="Marcador de texto 8">
            <a:extLst>
              <a:ext uri="{FF2B5EF4-FFF2-40B4-BE49-F238E27FC236}">
                <a16:creationId xmlns:a16="http://schemas.microsoft.com/office/drawing/2014/main" id="{2A5094DC-FAF4-4857-8B40-707B0A37C2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16250" y="4322534"/>
            <a:ext cx="923290" cy="647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id="{16D83741-6C88-40EA-A88A-4589F246ED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9540" y="4322534"/>
            <a:ext cx="2827020" cy="647700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6" name="Marcador de texto 8">
            <a:extLst>
              <a:ext uri="{FF2B5EF4-FFF2-40B4-BE49-F238E27FC236}">
                <a16:creationId xmlns:a16="http://schemas.microsoft.com/office/drawing/2014/main" id="{163F47AB-08CC-496E-8BEC-0430EBEE84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4183" y="4322534"/>
            <a:ext cx="923290" cy="647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7" name="Marcador de texto 8">
            <a:extLst>
              <a:ext uri="{FF2B5EF4-FFF2-40B4-BE49-F238E27FC236}">
                <a16:creationId xmlns:a16="http://schemas.microsoft.com/office/drawing/2014/main" id="{31F08877-2EE7-47AA-837B-F709F2755D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37473" y="4322534"/>
            <a:ext cx="2827020" cy="647700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CCA5743-A61A-4756-B6A3-11D9E621C2CE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28" name="Imagen 27" descr="Logotipo&#10;&#10;Descripción generada automáticamente">
              <a:extLst>
                <a:ext uri="{FF2B5EF4-FFF2-40B4-BE49-F238E27FC236}">
                  <a16:creationId xmlns:a16="http://schemas.microsoft.com/office/drawing/2014/main" id="{1956B696-7EA2-4CFD-A465-3F34DB1D5A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29" name="Imagen 28" descr="Logotipo&#10;&#10;Descripción generada automáticamente">
              <a:extLst>
                <a:ext uri="{FF2B5EF4-FFF2-40B4-BE49-F238E27FC236}">
                  <a16:creationId xmlns:a16="http://schemas.microsoft.com/office/drawing/2014/main" id="{E34ADF88-8341-469B-A9DC-A1635288DA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29B4B0D-D0C4-4B3D-A803-43CC6288A62E}"/>
              </a:ext>
            </a:extLst>
          </p:cNvPr>
          <p:cNvSpPr txBox="1"/>
          <p:nvPr userDrawn="1"/>
        </p:nvSpPr>
        <p:spPr>
          <a:xfrm rot="10800000">
            <a:off x="-2201620" y="-695870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23200" kern="2000" spc="-1500" dirty="0">
                <a:solidFill>
                  <a:schemeClr val="bg1"/>
                </a:solidFill>
                <a:latin typeface="Iberia Headline" panose="02000506040000020004" pitchFamily="2" charset="77"/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3562588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-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00D37F7-3155-4A3D-9315-E4E9FA35C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2737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6A3EF5DD-58F6-4D90-BA22-8815CAEE7A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2448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17243AA6-C6BC-430F-9569-B6895391F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2446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34" name="Marcador de texto 8">
            <a:extLst>
              <a:ext uri="{FF2B5EF4-FFF2-40B4-BE49-F238E27FC236}">
                <a16:creationId xmlns:a16="http://schemas.microsoft.com/office/drawing/2014/main" id="{6F9A9582-62FB-423F-B2F2-9E617619A7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29300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5" name="Marcador de texto 8">
            <a:extLst>
              <a:ext uri="{FF2B5EF4-FFF2-40B4-BE49-F238E27FC236}">
                <a16:creationId xmlns:a16="http://schemas.microsoft.com/office/drawing/2014/main" id="{B3148783-04E5-4DEB-B898-02A63C812D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011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6" name="Marcador de texto 8">
            <a:extLst>
              <a:ext uri="{FF2B5EF4-FFF2-40B4-BE49-F238E27FC236}">
                <a16:creationId xmlns:a16="http://schemas.microsoft.com/office/drawing/2014/main" id="{C4C3CA88-FBE2-4467-8286-96D88C90EA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9009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37" name="Marcador de texto 8">
            <a:extLst>
              <a:ext uri="{FF2B5EF4-FFF2-40B4-BE49-F238E27FC236}">
                <a16:creationId xmlns:a16="http://schemas.microsoft.com/office/drawing/2014/main" id="{A572BF20-D192-4D76-8ED1-DA8475BD9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7950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8" name="Marcador de texto 8">
            <a:extLst>
              <a:ext uri="{FF2B5EF4-FFF2-40B4-BE49-F238E27FC236}">
                <a16:creationId xmlns:a16="http://schemas.microsoft.com/office/drawing/2014/main" id="{547BB2F0-74A2-40F8-B524-2675DDA6C1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7661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id="{7D00D245-5741-4920-89A6-AF5E4A166F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97661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49" name="Marcador de texto 8">
            <a:extLst>
              <a:ext uri="{FF2B5EF4-FFF2-40B4-BE49-F238E27FC236}">
                <a16:creationId xmlns:a16="http://schemas.microsoft.com/office/drawing/2014/main" id="{58028920-15B6-44C2-86F7-0FAA708F80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2737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0" name="Marcador de texto 8">
            <a:extLst>
              <a:ext uri="{FF2B5EF4-FFF2-40B4-BE49-F238E27FC236}">
                <a16:creationId xmlns:a16="http://schemas.microsoft.com/office/drawing/2014/main" id="{0E1DA551-01DE-48D0-B157-2C38E02D2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2448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1" name="Marcador de texto 8">
            <a:extLst>
              <a:ext uri="{FF2B5EF4-FFF2-40B4-BE49-F238E27FC236}">
                <a16:creationId xmlns:a16="http://schemas.microsoft.com/office/drawing/2014/main" id="{84ACB5AD-A775-476A-B277-49941D0202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2446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52" name="Marcador de texto 8">
            <a:extLst>
              <a:ext uri="{FF2B5EF4-FFF2-40B4-BE49-F238E27FC236}">
                <a16:creationId xmlns:a16="http://schemas.microsoft.com/office/drawing/2014/main" id="{BF3F516E-EC82-4369-9493-2383A137A9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29300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3" name="Marcador de texto 8">
            <a:extLst>
              <a:ext uri="{FF2B5EF4-FFF2-40B4-BE49-F238E27FC236}">
                <a16:creationId xmlns:a16="http://schemas.microsoft.com/office/drawing/2014/main" id="{0B75E6A7-7645-46BD-AE8E-88FBBA33DF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9011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4" name="Marcador de texto 8">
            <a:extLst>
              <a:ext uri="{FF2B5EF4-FFF2-40B4-BE49-F238E27FC236}">
                <a16:creationId xmlns:a16="http://schemas.microsoft.com/office/drawing/2014/main" id="{C4186A71-5002-4828-9640-1CE08005B3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9009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55" name="Marcador de texto 8">
            <a:extLst>
              <a:ext uri="{FF2B5EF4-FFF2-40B4-BE49-F238E27FC236}">
                <a16:creationId xmlns:a16="http://schemas.microsoft.com/office/drawing/2014/main" id="{48CE4F22-49F0-493C-8F01-95C1206C76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97950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6" name="Marcador de texto 8">
            <a:extLst>
              <a:ext uri="{FF2B5EF4-FFF2-40B4-BE49-F238E27FC236}">
                <a16:creationId xmlns:a16="http://schemas.microsoft.com/office/drawing/2014/main" id="{F9281853-C516-43CA-AB18-344DA5CC95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97661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7" name="Marcador de texto 8">
            <a:extLst>
              <a:ext uri="{FF2B5EF4-FFF2-40B4-BE49-F238E27FC236}">
                <a16:creationId xmlns:a16="http://schemas.microsoft.com/office/drawing/2014/main" id="{F4EC4621-790B-43FF-8067-E0CAB82BF7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97661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6035C9D-0C6E-4EC4-9EF0-E5F8A2369716}"/>
              </a:ext>
            </a:extLst>
          </p:cNvPr>
          <p:cNvSpPr txBox="1"/>
          <p:nvPr userDrawn="1"/>
        </p:nvSpPr>
        <p:spPr>
          <a:xfrm rot="10800000">
            <a:off x="-2424777" y="-721269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13000" kern="1500" spc="0" baseline="0" dirty="0">
                <a:solidFill>
                  <a:schemeClr val="tx2"/>
                </a:solidFill>
                <a:latin typeface="Iberia Headline" panose="02000506040000020004" pitchFamily="2" charset="77"/>
              </a:rPr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3485406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-fondo GR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00D37F7-3155-4A3D-9315-E4E9FA35C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2737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6A3EF5DD-58F6-4D90-BA22-8815CAEE7A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2448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17243AA6-C6BC-430F-9569-B6895391F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2446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34" name="Marcador de texto 8">
            <a:extLst>
              <a:ext uri="{FF2B5EF4-FFF2-40B4-BE49-F238E27FC236}">
                <a16:creationId xmlns:a16="http://schemas.microsoft.com/office/drawing/2014/main" id="{6F9A9582-62FB-423F-B2F2-9E617619A7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29300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5" name="Marcador de texto 8">
            <a:extLst>
              <a:ext uri="{FF2B5EF4-FFF2-40B4-BE49-F238E27FC236}">
                <a16:creationId xmlns:a16="http://schemas.microsoft.com/office/drawing/2014/main" id="{B3148783-04E5-4DEB-B898-02A63C812D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011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6" name="Marcador de texto 8">
            <a:extLst>
              <a:ext uri="{FF2B5EF4-FFF2-40B4-BE49-F238E27FC236}">
                <a16:creationId xmlns:a16="http://schemas.microsoft.com/office/drawing/2014/main" id="{C4C3CA88-FBE2-4467-8286-96D88C90EA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9009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37" name="Marcador de texto 8">
            <a:extLst>
              <a:ext uri="{FF2B5EF4-FFF2-40B4-BE49-F238E27FC236}">
                <a16:creationId xmlns:a16="http://schemas.microsoft.com/office/drawing/2014/main" id="{A572BF20-D192-4D76-8ED1-DA8475BD9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7950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8" name="Marcador de texto 8">
            <a:extLst>
              <a:ext uri="{FF2B5EF4-FFF2-40B4-BE49-F238E27FC236}">
                <a16:creationId xmlns:a16="http://schemas.microsoft.com/office/drawing/2014/main" id="{547BB2F0-74A2-40F8-B524-2675DDA6C1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7661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id="{7D00D245-5741-4920-89A6-AF5E4A166F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97661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49" name="Marcador de texto 8">
            <a:extLst>
              <a:ext uri="{FF2B5EF4-FFF2-40B4-BE49-F238E27FC236}">
                <a16:creationId xmlns:a16="http://schemas.microsoft.com/office/drawing/2014/main" id="{58028920-15B6-44C2-86F7-0FAA708F80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2737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0" name="Marcador de texto 8">
            <a:extLst>
              <a:ext uri="{FF2B5EF4-FFF2-40B4-BE49-F238E27FC236}">
                <a16:creationId xmlns:a16="http://schemas.microsoft.com/office/drawing/2014/main" id="{0E1DA551-01DE-48D0-B157-2C38E02D2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2448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1" name="Marcador de texto 8">
            <a:extLst>
              <a:ext uri="{FF2B5EF4-FFF2-40B4-BE49-F238E27FC236}">
                <a16:creationId xmlns:a16="http://schemas.microsoft.com/office/drawing/2014/main" id="{84ACB5AD-A775-476A-B277-49941D0202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2446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52" name="Marcador de texto 8">
            <a:extLst>
              <a:ext uri="{FF2B5EF4-FFF2-40B4-BE49-F238E27FC236}">
                <a16:creationId xmlns:a16="http://schemas.microsoft.com/office/drawing/2014/main" id="{BF3F516E-EC82-4369-9493-2383A137A9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29300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3" name="Marcador de texto 8">
            <a:extLst>
              <a:ext uri="{FF2B5EF4-FFF2-40B4-BE49-F238E27FC236}">
                <a16:creationId xmlns:a16="http://schemas.microsoft.com/office/drawing/2014/main" id="{0B75E6A7-7645-46BD-AE8E-88FBBA33DF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9011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4" name="Marcador de texto 8">
            <a:extLst>
              <a:ext uri="{FF2B5EF4-FFF2-40B4-BE49-F238E27FC236}">
                <a16:creationId xmlns:a16="http://schemas.microsoft.com/office/drawing/2014/main" id="{C4186A71-5002-4828-9640-1CE08005B3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9009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55" name="Marcador de texto 8">
            <a:extLst>
              <a:ext uri="{FF2B5EF4-FFF2-40B4-BE49-F238E27FC236}">
                <a16:creationId xmlns:a16="http://schemas.microsoft.com/office/drawing/2014/main" id="{48CE4F22-49F0-493C-8F01-95C1206C76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97950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6" name="Marcador de texto 8">
            <a:extLst>
              <a:ext uri="{FF2B5EF4-FFF2-40B4-BE49-F238E27FC236}">
                <a16:creationId xmlns:a16="http://schemas.microsoft.com/office/drawing/2014/main" id="{F9281853-C516-43CA-AB18-344DA5CC95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97661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7" name="Marcador de texto 8">
            <a:extLst>
              <a:ext uri="{FF2B5EF4-FFF2-40B4-BE49-F238E27FC236}">
                <a16:creationId xmlns:a16="http://schemas.microsoft.com/office/drawing/2014/main" id="{F4EC4621-790B-43FF-8067-E0CAB82BF7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97661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004F6EC-AA16-456C-8004-F95F8AB97C50}"/>
              </a:ext>
            </a:extLst>
          </p:cNvPr>
          <p:cNvSpPr txBox="1"/>
          <p:nvPr userDrawn="1"/>
        </p:nvSpPr>
        <p:spPr>
          <a:xfrm rot="10800000">
            <a:off x="-2424777" y="-721269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13000" kern="1500" spc="0" baseline="0" dirty="0">
                <a:solidFill>
                  <a:schemeClr val="tx2"/>
                </a:solidFill>
                <a:latin typeface="Iberia Headline" panose="02000506040000020004" pitchFamily="2" charset="77"/>
              </a:rPr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1489898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-fondo ROJ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00D37F7-3155-4A3D-9315-E4E9FA35C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2737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6A3EF5DD-58F6-4D90-BA22-8815CAEE7A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2448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17243AA6-C6BC-430F-9569-B6895391F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2446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34" name="Marcador de texto 8">
            <a:extLst>
              <a:ext uri="{FF2B5EF4-FFF2-40B4-BE49-F238E27FC236}">
                <a16:creationId xmlns:a16="http://schemas.microsoft.com/office/drawing/2014/main" id="{6F9A9582-62FB-423F-B2F2-9E617619A7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29300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5" name="Marcador de texto 8">
            <a:extLst>
              <a:ext uri="{FF2B5EF4-FFF2-40B4-BE49-F238E27FC236}">
                <a16:creationId xmlns:a16="http://schemas.microsoft.com/office/drawing/2014/main" id="{B3148783-04E5-4DEB-B898-02A63C812D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011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6" name="Marcador de texto 8">
            <a:extLst>
              <a:ext uri="{FF2B5EF4-FFF2-40B4-BE49-F238E27FC236}">
                <a16:creationId xmlns:a16="http://schemas.microsoft.com/office/drawing/2014/main" id="{C4C3CA88-FBE2-4467-8286-96D88C90EA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9009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37" name="Marcador de texto 8">
            <a:extLst>
              <a:ext uri="{FF2B5EF4-FFF2-40B4-BE49-F238E27FC236}">
                <a16:creationId xmlns:a16="http://schemas.microsoft.com/office/drawing/2014/main" id="{A572BF20-D192-4D76-8ED1-DA8475BD9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7950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8" name="Marcador de texto 8">
            <a:extLst>
              <a:ext uri="{FF2B5EF4-FFF2-40B4-BE49-F238E27FC236}">
                <a16:creationId xmlns:a16="http://schemas.microsoft.com/office/drawing/2014/main" id="{547BB2F0-74A2-40F8-B524-2675DDA6C1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7661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id="{7D00D245-5741-4920-89A6-AF5E4A166F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97661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49" name="Marcador de texto 8">
            <a:extLst>
              <a:ext uri="{FF2B5EF4-FFF2-40B4-BE49-F238E27FC236}">
                <a16:creationId xmlns:a16="http://schemas.microsoft.com/office/drawing/2014/main" id="{58028920-15B6-44C2-86F7-0FAA708F80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2737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0" name="Marcador de texto 8">
            <a:extLst>
              <a:ext uri="{FF2B5EF4-FFF2-40B4-BE49-F238E27FC236}">
                <a16:creationId xmlns:a16="http://schemas.microsoft.com/office/drawing/2014/main" id="{0E1DA551-01DE-48D0-B157-2C38E02D2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2448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1" name="Marcador de texto 8">
            <a:extLst>
              <a:ext uri="{FF2B5EF4-FFF2-40B4-BE49-F238E27FC236}">
                <a16:creationId xmlns:a16="http://schemas.microsoft.com/office/drawing/2014/main" id="{84ACB5AD-A775-476A-B277-49941D0202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2446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52" name="Marcador de texto 8">
            <a:extLst>
              <a:ext uri="{FF2B5EF4-FFF2-40B4-BE49-F238E27FC236}">
                <a16:creationId xmlns:a16="http://schemas.microsoft.com/office/drawing/2014/main" id="{BF3F516E-EC82-4369-9493-2383A137A9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29300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3" name="Marcador de texto 8">
            <a:extLst>
              <a:ext uri="{FF2B5EF4-FFF2-40B4-BE49-F238E27FC236}">
                <a16:creationId xmlns:a16="http://schemas.microsoft.com/office/drawing/2014/main" id="{0B75E6A7-7645-46BD-AE8E-88FBBA33DF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9011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4" name="Marcador de texto 8">
            <a:extLst>
              <a:ext uri="{FF2B5EF4-FFF2-40B4-BE49-F238E27FC236}">
                <a16:creationId xmlns:a16="http://schemas.microsoft.com/office/drawing/2014/main" id="{C4186A71-5002-4828-9640-1CE08005B3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9009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55" name="Marcador de texto 8">
            <a:extLst>
              <a:ext uri="{FF2B5EF4-FFF2-40B4-BE49-F238E27FC236}">
                <a16:creationId xmlns:a16="http://schemas.microsoft.com/office/drawing/2014/main" id="{48CE4F22-49F0-493C-8F01-95C1206C76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97950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6" name="Marcador de texto 8">
            <a:extLst>
              <a:ext uri="{FF2B5EF4-FFF2-40B4-BE49-F238E27FC236}">
                <a16:creationId xmlns:a16="http://schemas.microsoft.com/office/drawing/2014/main" id="{F9281853-C516-43CA-AB18-344DA5CC95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97661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7" name="Marcador de texto 8">
            <a:extLst>
              <a:ext uri="{FF2B5EF4-FFF2-40B4-BE49-F238E27FC236}">
                <a16:creationId xmlns:a16="http://schemas.microsoft.com/office/drawing/2014/main" id="{F4EC4621-790B-43FF-8067-E0CAB82BF7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97661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DC642FC-35BE-444A-B774-1EF503654306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22" name="Imagen 21" descr="Logotipo&#10;&#10;Descripción generada automáticamente">
              <a:extLst>
                <a:ext uri="{FF2B5EF4-FFF2-40B4-BE49-F238E27FC236}">
                  <a16:creationId xmlns:a16="http://schemas.microsoft.com/office/drawing/2014/main" id="{0D3E9658-B6F9-49E9-8FB6-199C475C25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23" name="Imagen 22" descr="Logotipo&#10;&#10;Descripción generada automáticamente">
              <a:extLst>
                <a:ext uri="{FF2B5EF4-FFF2-40B4-BE49-F238E27FC236}">
                  <a16:creationId xmlns:a16="http://schemas.microsoft.com/office/drawing/2014/main" id="{9300C7E8-039A-42D6-A88C-DE52EF65EA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E79B266-5414-490E-9427-95C2E07B5CF6}"/>
              </a:ext>
            </a:extLst>
          </p:cNvPr>
          <p:cNvSpPr txBox="1"/>
          <p:nvPr userDrawn="1"/>
        </p:nvSpPr>
        <p:spPr>
          <a:xfrm rot="10800000">
            <a:off x="-2424777" y="-721269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13000" kern="1500" spc="0" baseline="0" dirty="0">
                <a:solidFill>
                  <a:schemeClr val="bg1"/>
                </a:solidFill>
                <a:latin typeface="Iberia Headline" panose="02000506040000020004" pitchFamily="2" charset="77"/>
              </a:rPr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3455397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-fondo NEG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00D37F7-3155-4A3D-9315-E4E9FA35C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2737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6A3EF5DD-58F6-4D90-BA22-8815CAEE7A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2448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17243AA6-C6BC-430F-9569-B6895391F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2446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34" name="Marcador de texto 8">
            <a:extLst>
              <a:ext uri="{FF2B5EF4-FFF2-40B4-BE49-F238E27FC236}">
                <a16:creationId xmlns:a16="http://schemas.microsoft.com/office/drawing/2014/main" id="{6F9A9582-62FB-423F-B2F2-9E617619A7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29300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5" name="Marcador de texto 8">
            <a:extLst>
              <a:ext uri="{FF2B5EF4-FFF2-40B4-BE49-F238E27FC236}">
                <a16:creationId xmlns:a16="http://schemas.microsoft.com/office/drawing/2014/main" id="{B3148783-04E5-4DEB-B898-02A63C812D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011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6" name="Marcador de texto 8">
            <a:extLst>
              <a:ext uri="{FF2B5EF4-FFF2-40B4-BE49-F238E27FC236}">
                <a16:creationId xmlns:a16="http://schemas.microsoft.com/office/drawing/2014/main" id="{C4C3CA88-FBE2-4467-8286-96D88C90EA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9009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37" name="Marcador de texto 8">
            <a:extLst>
              <a:ext uri="{FF2B5EF4-FFF2-40B4-BE49-F238E27FC236}">
                <a16:creationId xmlns:a16="http://schemas.microsoft.com/office/drawing/2014/main" id="{A572BF20-D192-4D76-8ED1-DA8475BD9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7950" y="108581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8" name="Marcador de texto 8">
            <a:extLst>
              <a:ext uri="{FF2B5EF4-FFF2-40B4-BE49-F238E27FC236}">
                <a16:creationId xmlns:a16="http://schemas.microsoft.com/office/drawing/2014/main" id="{547BB2F0-74A2-40F8-B524-2675DDA6C1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7661" y="108581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id="{7D00D245-5741-4920-89A6-AF5E4A166F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97661" y="187324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49" name="Marcador de texto 8">
            <a:extLst>
              <a:ext uri="{FF2B5EF4-FFF2-40B4-BE49-F238E27FC236}">
                <a16:creationId xmlns:a16="http://schemas.microsoft.com/office/drawing/2014/main" id="{58028920-15B6-44C2-86F7-0FAA708F80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2737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0" name="Marcador de texto 8">
            <a:extLst>
              <a:ext uri="{FF2B5EF4-FFF2-40B4-BE49-F238E27FC236}">
                <a16:creationId xmlns:a16="http://schemas.microsoft.com/office/drawing/2014/main" id="{0E1DA551-01DE-48D0-B157-2C38E02D2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2448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1" name="Marcador de texto 8">
            <a:extLst>
              <a:ext uri="{FF2B5EF4-FFF2-40B4-BE49-F238E27FC236}">
                <a16:creationId xmlns:a16="http://schemas.microsoft.com/office/drawing/2014/main" id="{84ACB5AD-A775-476A-B277-49941D0202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2446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52" name="Marcador de texto 8">
            <a:extLst>
              <a:ext uri="{FF2B5EF4-FFF2-40B4-BE49-F238E27FC236}">
                <a16:creationId xmlns:a16="http://schemas.microsoft.com/office/drawing/2014/main" id="{BF3F516E-EC82-4369-9493-2383A137A9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29300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3" name="Marcador de texto 8">
            <a:extLst>
              <a:ext uri="{FF2B5EF4-FFF2-40B4-BE49-F238E27FC236}">
                <a16:creationId xmlns:a16="http://schemas.microsoft.com/office/drawing/2014/main" id="{0B75E6A7-7645-46BD-AE8E-88FBBA33DF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9011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4" name="Marcador de texto 8">
            <a:extLst>
              <a:ext uri="{FF2B5EF4-FFF2-40B4-BE49-F238E27FC236}">
                <a16:creationId xmlns:a16="http://schemas.microsoft.com/office/drawing/2014/main" id="{C4186A71-5002-4828-9640-1CE08005B3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9009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55" name="Marcador de texto 8">
            <a:extLst>
              <a:ext uri="{FF2B5EF4-FFF2-40B4-BE49-F238E27FC236}">
                <a16:creationId xmlns:a16="http://schemas.microsoft.com/office/drawing/2014/main" id="{48CE4F22-49F0-493C-8F01-95C1206C76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97950" y="3909529"/>
            <a:ext cx="699711" cy="532199"/>
          </a:xfrm>
        </p:spPr>
        <p:txBody>
          <a:bodyPr anchor="t">
            <a:no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6" name="Marcador de texto 8">
            <a:extLst>
              <a:ext uri="{FF2B5EF4-FFF2-40B4-BE49-F238E27FC236}">
                <a16:creationId xmlns:a16="http://schemas.microsoft.com/office/drawing/2014/main" id="{F9281853-C516-43CA-AB18-344DA5CC95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97661" y="3909529"/>
            <a:ext cx="2088000" cy="781048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7" name="Marcador de texto 8">
            <a:extLst>
              <a:ext uri="{FF2B5EF4-FFF2-40B4-BE49-F238E27FC236}">
                <a16:creationId xmlns:a16="http://schemas.microsoft.com/office/drawing/2014/main" id="{F4EC4621-790B-43FF-8067-E0CAB82BF7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97661" y="4696959"/>
            <a:ext cx="2088000" cy="1075223"/>
          </a:xfrm>
        </p:spPr>
        <p:txBody>
          <a:bodyPr anchor="t">
            <a:noAutofit/>
          </a:bodyPr>
          <a:lstStyle>
            <a:lvl1pPr marL="177800" indent="-177800" algn="l">
              <a:spcBef>
                <a:spcPts val="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DC642FC-35BE-444A-B774-1EF503654306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22" name="Imagen 21" descr="Logotipo&#10;&#10;Descripción generada automáticamente">
              <a:extLst>
                <a:ext uri="{FF2B5EF4-FFF2-40B4-BE49-F238E27FC236}">
                  <a16:creationId xmlns:a16="http://schemas.microsoft.com/office/drawing/2014/main" id="{0D3E9658-B6F9-49E9-8FB6-199C475C25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23" name="Imagen 22" descr="Logotipo&#10;&#10;Descripción generada automáticamente">
              <a:extLst>
                <a:ext uri="{FF2B5EF4-FFF2-40B4-BE49-F238E27FC236}">
                  <a16:creationId xmlns:a16="http://schemas.microsoft.com/office/drawing/2014/main" id="{9300C7E8-039A-42D6-A88C-DE52EF65EA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C5E6289-A59F-4DC5-8409-F3E3054DFD6A}"/>
              </a:ext>
            </a:extLst>
          </p:cNvPr>
          <p:cNvSpPr txBox="1"/>
          <p:nvPr userDrawn="1"/>
        </p:nvSpPr>
        <p:spPr>
          <a:xfrm rot="10800000">
            <a:off x="-2424777" y="-721269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13000" kern="1500" spc="0" baseline="0" dirty="0">
                <a:solidFill>
                  <a:schemeClr val="bg1"/>
                </a:solidFill>
                <a:latin typeface="Iberia Headline" panose="02000506040000020004" pitchFamily="2" charset="77"/>
              </a:rPr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756468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dor-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88599359-2E80-4BD3-8E2E-09404D5F21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2750" y="2240279"/>
            <a:ext cx="6145213" cy="435139"/>
          </a:xfrm>
        </p:spPr>
        <p:txBody>
          <a:bodyPr anchor="t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AF9D31E8-E396-45D3-9CF7-77FBB9E27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750" y="1464906"/>
            <a:ext cx="7200000" cy="706794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4200" dirty="0">
                <a:solidFill>
                  <a:schemeClr val="tx2"/>
                </a:solidFill>
              </a:defRPr>
            </a:lvl1pPr>
          </a:lstStyle>
          <a:p>
            <a:pPr marL="0" lvl="0"/>
            <a:r>
              <a:rPr lang="es-ES" dirty="0"/>
              <a:t>Título</a:t>
            </a:r>
          </a:p>
        </p:txBody>
      </p:sp>
      <p:sp>
        <p:nvSpPr>
          <p:cNvPr id="5" name="Marcador de texto 14">
            <a:extLst>
              <a:ext uri="{FF2B5EF4-FFF2-40B4-BE49-F238E27FC236}">
                <a16:creationId xmlns:a16="http://schemas.microsoft.com/office/drawing/2014/main" id="{0DAEBBED-23DD-49BD-BF04-A9A543420B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0460" y="2191588"/>
            <a:ext cx="10855098" cy="6701744"/>
          </a:xfrm>
        </p:spPr>
        <p:txBody>
          <a:bodyPr anchor="b">
            <a:noAutofit/>
          </a:bodyPr>
          <a:lstStyle>
            <a:lvl1pPr marL="0" indent="0" algn="r">
              <a:buNone/>
              <a:defRPr lang="es-ES" sz="52500" b="0" kern="0" spc="-45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atin typeface="Iberia Headline" panose="02000506040000020004" pitchFamily="2" charset="77"/>
                <a:ea typeface="+mn-ea"/>
                <a:cs typeface="+mn-cs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s-E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437636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dor-fondo GR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88599359-2E80-4BD3-8E2E-09404D5F21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2750" y="2240279"/>
            <a:ext cx="6145213" cy="435139"/>
          </a:xfrm>
        </p:spPr>
        <p:txBody>
          <a:bodyPr anchor="t">
            <a:noAutofit/>
          </a:bodyPr>
          <a:lstStyle>
            <a:lvl1pPr marL="0" indent="0">
              <a:buNone/>
              <a:defRPr sz="24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73426B4-2D47-4C16-96E4-9214BCFAAB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0460" y="2191588"/>
            <a:ext cx="10855098" cy="6701744"/>
          </a:xfrm>
        </p:spPr>
        <p:txBody>
          <a:bodyPr anchor="b">
            <a:noAutofit/>
          </a:bodyPr>
          <a:lstStyle>
            <a:lvl1pPr marL="0" indent="0" algn="r">
              <a:buNone/>
              <a:defRPr lang="es-ES" sz="52500" b="0" kern="0" spc="-4500" dirty="0">
                <a:solidFill>
                  <a:schemeClr val="tx2"/>
                </a:solidFill>
                <a:latin typeface="Iberia Headline" panose="02000506040000020004" pitchFamily="2" charset="77"/>
                <a:ea typeface="+mn-ea"/>
                <a:cs typeface="+mn-cs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s-ES" dirty="0"/>
              <a:t>01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AF9D31E8-E396-45D3-9CF7-77FBB9E27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750" y="1464906"/>
            <a:ext cx="7200000" cy="706794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4200" dirty="0">
                <a:solidFill>
                  <a:schemeClr val="accent6"/>
                </a:solidFill>
              </a:defRPr>
            </a:lvl1pPr>
          </a:lstStyle>
          <a:p>
            <a:pPr marL="0" lvl="0"/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53290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ROJ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ítulo 1">
            <a:extLst>
              <a:ext uri="{FF2B5EF4-FFF2-40B4-BE49-F238E27FC236}">
                <a16:creationId xmlns:a16="http://schemas.microsoft.com/office/drawing/2014/main" id="{77CDB741-0970-4F2E-A784-A31648CF6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910F767-8111-40EE-BE61-BF86DDE2DB74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6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BA715AE5-8532-4A4C-9732-10128B2DD36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7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3516328F-8CE4-41E7-B3EA-EC563A2EAA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8" name="Marcador de contenido 4">
            <a:extLst>
              <a:ext uri="{FF2B5EF4-FFF2-40B4-BE49-F238E27FC236}">
                <a16:creationId xmlns:a16="http://schemas.microsoft.com/office/drawing/2014/main" id="{5A4A41BF-44AB-4D57-B329-005202AF5E0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7513" y="1562100"/>
            <a:ext cx="11366500" cy="4356100"/>
          </a:xfrm>
        </p:spPr>
        <p:txBody>
          <a:bodyPr>
            <a:no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4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057400" indent="-228600"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1" name="Marcador de pie de página 13">
            <a:extLst>
              <a:ext uri="{FF2B5EF4-FFF2-40B4-BE49-F238E27FC236}">
                <a16:creationId xmlns:a16="http://schemas.microsoft.com/office/drawing/2014/main" id="{CCA3E78A-746C-4C23-BEE8-6AD9DD26D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12" name="Marcador de número de diapositiva 14">
            <a:extLst>
              <a:ext uri="{FF2B5EF4-FFF2-40B4-BE49-F238E27FC236}">
                <a16:creationId xmlns:a16="http://schemas.microsoft.com/office/drawing/2014/main" id="{06ACB988-E353-40CF-97DE-CBC5D4CAB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411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dor-fondo ROJ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88599359-2E80-4BD3-8E2E-09404D5F21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2750" y="2240279"/>
            <a:ext cx="6145213" cy="435139"/>
          </a:xfrm>
        </p:spPr>
        <p:txBody>
          <a:bodyPr anchor="t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73426B4-2D47-4C16-96E4-9214BCFAAB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0460" y="2191588"/>
            <a:ext cx="10855098" cy="6701744"/>
          </a:xfrm>
        </p:spPr>
        <p:txBody>
          <a:bodyPr anchor="b">
            <a:noAutofit/>
          </a:bodyPr>
          <a:lstStyle>
            <a:lvl1pPr marL="0" indent="0" algn="r">
              <a:buNone/>
              <a:defRPr lang="es-ES" sz="52500" b="0" kern="0" spc="-4500" dirty="0">
                <a:solidFill>
                  <a:schemeClr val="bg1"/>
                </a:solidFill>
                <a:latin typeface="Iberia Headline" panose="02000506040000020004" pitchFamily="2" charset="77"/>
                <a:ea typeface="+mn-ea"/>
                <a:cs typeface="+mn-cs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s-ES" dirty="0"/>
              <a:t>01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AF9D31E8-E396-45D3-9CF7-77FBB9E27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750" y="1464906"/>
            <a:ext cx="7200000" cy="706794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42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896560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dor-fondo NEG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88599359-2E80-4BD3-8E2E-09404D5F21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2750" y="2240279"/>
            <a:ext cx="6145213" cy="435139"/>
          </a:xfrm>
        </p:spPr>
        <p:txBody>
          <a:bodyPr anchor="t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73426B4-2D47-4C16-96E4-9214BCFAAB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0460" y="2191588"/>
            <a:ext cx="10855098" cy="6701744"/>
          </a:xfrm>
        </p:spPr>
        <p:txBody>
          <a:bodyPr anchor="b">
            <a:noAutofit/>
          </a:bodyPr>
          <a:lstStyle>
            <a:lvl1pPr marL="0" indent="0" algn="r">
              <a:buNone/>
              <a:defRPr lang="es-ES" sz="52500" b="0" kern="0" spc="-4500" dirty="0">
                <a:solidFill>
                  <a:schemeClr val="bg1"/>
                </a:solidFill>
                <a:latin typeface="Iberia Headline" panose="02000506040000020004" pitchFamily="2" charset="77"/>
                <a:ea typeface="+mn-ea"/>
                <a:cs typeface="+mn-cs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s-ES" dirty="0"/>
              <a:t>01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AF9D31E8-E396-45D3-9CF7-77FBB9E27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750" y="1464906"/>
            <a:ext cx="7200000" cy="706794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42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05184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-avión pe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81013"/>
            <a:ext cx="11376025" cy="636587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6" name="Gráfico 3">
            <a:extLst>
              <a:ext uri="{FF2B5EF4-FFF2-40B4-BE49-F238E27FC236}">
                <a16:creationId xmlns:a16="http://schemas.microsoft.com/office/drawing/2014/main" id="{56280B9E-AC54-49D6-8AFB-54496BFC46A5}"/>
              </a:ext>
            </a:extLst>
          </p:cNvPr>
          <p:cNvSpPr/>
          <p:nvPr userDrawn="1"/>
        </p:nvSpPr>
        <p:spPr>
          <a:xfrm>
            <a:off x="10215818" y="4573587"/>
            <a:ext cx="2275755" cy="2271713"/>
          </a:xfrm>
          <a:custGeom>
            <a:avLst/>
            <a:gdLst>
              <a:gd name="connsiteX0" fmla="*/ -9 w 1179480"/>
              <a:gd name="connsiteY0" fmla="*/ 749799 h 1177385"/>
              <a:gd name="connsiteX1" fmla="*/ -9 w 1179480"/>
              <a:gd name="connsiteY1" fmla="*/ 882482 h 1177385"/>
              <a:gd name="connsiteX2" fmla="*/ 498053 w 1179480"/>
              <a:gd name="connsiteY2" fmla="*/ 714461 h 1177385"/>
              <a:gd name="connsiteX3" fmla="*/ 530152 w 1179480"/>
              <a:gd name="connsiteY3" fmla="*/ 957920 h 1177385"/>
              <a:gd name="connsiteX4" fmla="*/ 368227 w 1179480"/>
              <a:gd name="connsiteY4" fmla="*/ 1103653 h 1177385"/>
              <a:gd name="connsiteX5" fmla="*/ 368227 w 1179480"/>
              <a:gd name="connsiteY5" fmla="*/ 1177376 h 1177385"/>
              <a:gd name="connsiteX6" fmla="*/ 590065 w 1179480"/>
              <a:gd name="connsiteY6" fmla="*/ 1103748 h 1177385"/>
              <a:gd name="connsiteX7" fmla="*/ 811235 w 1179480"/>
              <a:gd name="connsiteY7" fmla="*/ 1177376 h 1177385"/>
              <a:gd name="connsiteX8" fmla="*/ 811235 w 1179480"/>
              <a:gd name="connsiteY8" fmla="*/ 1103653 h 1177385"/>
              <a:gd name="connsiteX9" fmla="*/ 649310 w 1179480"/>
              <a:gd name="connsiteY9" fmla="*/ 957920 h 1177385"/>
              <a:gd name="connsiteX10" fmla="*/ 681409 w 1179480"/>
              <a:gd name="connsiteY10" fmla="*/ 714461 h 1177385"/>
              <a:gd name="connsiteX11" fmla="*/ 1179472 w 1179480"/>
              <a:gd name="connsiteY11" fmla="*/ 882482 h 1177385"/>
              <a:gd name="connsiteX12" fmla="*/ 1179472 w 1179480"/>
              <a:gd name="connsiteY12" fmla="*/ 749799 h 1177385"/>
              <a:gd name="connsiteX13" fmla="*/ 689315 w 1179480"/>
              <a:gd name="connsiteY13" fmla="*/ 398803 h 1177385"/>
              <a:gd name="connsiteX14" fmla="*/ 615877 w 1179480"/>
              <a:gd name="connsiteY14" fmla="*/ -9 h 1177385"/>
              <a:gd name="connsiteX15" fmla="*/ 563490 w 1179480"/>
              <a:gd name="connsiteY15" fmla="*/ -9 h 1177385"/>
              <a:gd name="connsiteX16" fmla="*/ 490052 w 1179480"/>
              <a:gd name="connsiteY16" fmla="*/ 398803 h 1177385"/>
              <a:gd name="connsiteX17" fmla="*/ -9 w 1179480"/>
              <a:gd name="connsiteY17" fmla="*/ 749799 h 117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9480" h="1177385">
                <a:moveTo>
                  <a:pt x="-9" y="749799"/>
                </a:moveTo>
                <a:lnTo>
                  <a:pt x="-9" y="882482"/>
                </a:lnTo>
                <a:lnTo>
                  <a:pt x="498053" y="714461"/>
                </a:lnTo>
                <a:cubicBezTo>
                  <a:pt x="506054" y="798662"/>
                  <a:pt x="517960" y="876386"/>
                  <a:pt x="530152" y="957920"/>
                </a:cubicBezTo>
                <a:cubicBezTo>
                  <a:pt x="519103" y="964111"/>
                  <a:pt x="480908" y="1004974"/>
                  <a:pt x="368227" y="1103653"/>
                </a:cubicBezTo>
                <a:lnTo>
                  <a:pt x="368227" y="1177376"/>
                </a:lnTo>
                <a:lnTo>
                  <a:pt x="590065" y="1103748"/>
                </a:lnTo>
                <a:lnTo>
                  <a:pt x="811235" y="1177376"/>
                </a:lnTo>
                <a:lnTo>
                  <a:pt x="811235" y="1103653"/>
                </a:lnTo>
                <a:cubicBezTo>
                  <a:pt x="698745" y="1004974"/>
                  <a:pt x="660550" y="964111"/>
                  <a:pt x="649310" y="957920"/>
                </a:cubicBezTo>
                <a:cubicBezTo>
                  <a:pt x="661407" y="876005"/>
                  <a:pt x="673313" y="798662"/>
                  <a:pt x="681409" y="714461"/>
                </a:cubicBezTo>
                <a:lnTo>
                  <a:pt x="1179472" y="882482"/>
                </a:lnTo>
                <a:lnTo>
                  <a:pt x="1179472" y="749799"/>
                </a:lnTo>
                <a:cubicBezTo>
                  <a:pt x="1040216" y="625974"/>
                  <a:pt x="718081" y="419662"/>
                  <a:pt x="689315" y="398803"/>
                </a:cubicBezTo>
                <a:cubicBezTo>
                  <a:pt x="683029" y="229448"/>
                  <a:pt x="665312" y="44758"/>
                  <a:pt x="615877" y="-9"/>
                </a:cubicBezTo>
                <a:lnTo>
                  <a:pt x="563490" y="-9"/>
                </a:lnTo>
                <a:cubicBezTo>
                  <a:pt x="514055" y="44758"/>
                  <a:pt x="496815" y="229448"/>
                  <a:pt x="490052" y="398803"/>
                </a:cubicBezTo>
                <a:cubicBezTo>
                  <a:pt x="461287" y="419662"/>
                  <a:pt x="139151" y="625498"/>
                  <a:pt x="-9" y="749799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s-ES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7988" y="1674814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C74A343A-3908-41FD-96D3-E0725F1FBC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7988" y="3348832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5F0C4083-E7C3-4687-9C36-9BC23DB6E10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7988" y="5041277"/>
            <a:ext cx="8567738" cy="1196011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7" name="Marcador de texto 6">
            <a:extLst>
              <a:ext uri="{FF2B5EF4-FFF2-40B4-BE49-F238E27FC236}">
                <a16:creationId xmlns:a16="http://schemas.microsoft.com/office/drawing/2014/main" id="{B4C09C0B-CB63-4989-9082-6E85D63703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1348176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DB3D0E3A-2EE3-47D7-B80A-3C96445557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3022194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723388EB-ECF4-411E-AEDD-8DC6B7878E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4714639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6" name="Marcador de pie de página 13">
            <a:extLst>
              <a:ext uri="{FF2B5EF4-FFF2-40B4-BE49-F238E27FC236}">
                <a16:creationId xmlns:a16="http://schemas.microsoft.com/office/drawing/2014/main" id="{E9D93AC1-8641-4D82-BB60-3CD5AA194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0" name="Marcador de número de diapositiva 14">
            <a:extLst>
              <a:ext uri="{FF2B5EF4-FFF2-40B4-BE49-F238E27FC236}">
                <a16:creationId xmlns:a16="http://schemas.microsoft.com/office/drawing/2014/main" id="{1928D9BA-4624-4D09-9D14-D88AD43E2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226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-fondo GRIS avión peq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81013"/>
            <a:ext cx="11376025" cy="636587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6" name="Gráfico 3">
            <a:extLst>
              <a:ext uri="{FF2B5EF4-FFF2-40B4-BE49-F238E27FC236}">
                <a16:creationId xmlns:a16="http://schemas.microsoft.com/office/drawing/2014/main" id="{56280B9E-AC54-49D6-8AFB-54496BFC46A5}"/>
              </a:ext>
            </a:extLst>
          </p:cNvPr>
          <p:cNvSpPr/>
          <p:nvPr userDrawn="1"/>
        </p:nvSpPr>
        <p:spPr>
          <a:xfrm>
            <a:off x="10215818" y="4573587"/>
            <a:ext cx="2275755" cy="2271713"/>
          </a:xfrm>
          <a:custGeom>
            <a:avLst/>
            <a:gdLst>
              <a:gd name="connsiteX0" fmla="*/ -9 w 1179480"/>
              <a:gd name="connsiteY0" fmla="*/ 749799 h 1177385"/>
              <a:gd name="connsiteX1" fmla="*/ -9 w 1179480"/>
              <a:gd name="connsiteY1" fmla="*/ 882482 h 1177385"/>
              <a:gd name="connsiteX2" fmla="*/ 498053 w 1179480"/>
              <a:gd name="connsiteY2" fmla="*/ 714461 h 1177385"/>
              <a:gd name="connsiteX3" fmla="*/ 530152 w 1179480"/>
              <a:gd name="connsiteY3" fmla="*/ 957920 h 1177385"/>
              <a:gd name="connsiteX4" fmla="*/ 368227 w 1179480"/>
              <a:gd name="connsiteY4" fmla="*/ 1103653 h 1177385"/>
              <a:gd name="connsiteX5" fmla="*/ 368227 w 1179480"/>
              <a:gd name="connsiteY5" fmla="*/ 1177376 h 1177385"/>
              <a:gd name="connsiteX6" fmla="*/ 590065 w 1179480"/>
              <a:gd name="connsiteY6" fmla="*/ 1103748 h 1177385"/>
              <a:gd name="connsiteX7" fmla="*/ 811235 w 1179480"/>
              <a:gd name="connsiteY7" fmla="*/ 1177376 h 1177385"/>
              <a:gd name="connsiteX8" fmla="*/ 811235 w 1179480"/>
              <a:gd name="connsiteY8" fmla="*/ 1103653 h 1177385"/>
              <a:gd name="connsiteX9" fmla="*/ 649310 w 1179480"/>
              <a:gd name="connsiteY9" fmla="*/ 957920 h 1177385"/>
              <a:gd name="connsiteX10" fmla="*/ 681409 w 1179480"/>
              <a:gd name="connsiteY10" fmla="*/ 714461 h 1177385"/>
              <a:gd name="connsiteX11" fmla="*/ 1179472 w 1179480"/>
              <a:gd name="connsiteY11" fmla="*/ 882482 h 1177385"/>
              <a:gd name="connsiteX12" fmla="*/ 1179472 w 1179480"/>
              <a:gd name="connsiteY12" fmla="*/ 749799 h 1177385"/>
              <a:gd name="connsiteX13" fmla="*/ 689315 w 1179480"/>
              <a:gd name="connsiteY13" fmla="*/ 398803 h 1177385"/>
              <a:gd name="connsiteX14" fmla="*/ 615877 w 1179480"/>
              <a:gd name="connsiteY14" fmla="*/ -9 h 1177385"/>
              <a:gd name="connsiteX15" fmla="*/ 563490 w 1179480"/>
              <a:gd name="connsiteY15" fmla="*/ -9 h 1177385"/>
              <a:gd name="connsiteX16" fmla="*/ 490052 w 1179480"/>
              <a:gd name="connsiteY16" fmla="*/ 398803 h 1177385"/>
              <a:gd name="connsiteX17" fmla="*/ -9 w 1179480"/>
              <a:gd name="connsiteY17" fmla="*/ 749799 h 117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9480" h="1177385">
                <a:moveTo>
                  <a:pt x="-9" y="749799"/>
                </a:moveTo>
                <a:lnTo>
                  <a:pt x="-9" y="882482"/>
                </a:lnTo>
                <a:lnTo>
                  <a:pt x="498053" y="714461"/>
                </a:lnTo>
                <a:cubicBezTo>
                  <a:pt x="506054" y="798662"/>
                  <a:pt x="517960" y="876386"/>
                  <a:pt x="530152" y="957920"/>
                </a:cubicBezTo>
                <a:cubicBezTo>
                  <a:pt x="519103" y="964111"/>
                  <a:pt x="480908" y="1004974"/>
                  <a:pt x="368227" y="1103653"/>
                </a:cubicBezTo>
                <a:lnTo>
                  <a:pt x="368227" y="1177376"/>
                </a:lnTo>
                <a:lnTo>
                  <a:pt x="590065" y="1103748"/>
                </a:lnTo>
                <a:lnTo>
                  <a:pt x="811235" y="1177376"/>
                </a:lnTo>
                <a:lnTo>
                  <a:pt x="811235" y="1103653"/>
                </a:lnTo>
                <a:cubicBezTo>
                  <a:pt x="698745" y="1004974"/>
                  <a:pt x="660550" y="964111"/>
                  <a:pt x="649310" y="957920"/>
                </a:cubicBezTo>
                <a:cubicBezTo>
                  <a:pt x="661407" y="876005"/>
                  <a:pt x="673313" y="798662"/>
                  <a:pt x="681409" y="714461"/>
                </a:cubicBezTo>
                <a:lnTo>
                  <a:pt x="1179472" y="882482"/>
                </a:lnTo>
                <a:lnTo>
                  <a:pt x="1179472" y="749799"/>
                </a:lnTo>
                <a:cubicBezTo>
                  <a:pt x="1040216" y="625974"/>
                  <a:pt x="718081" y="419662"/>
                  <a:pt x="689315" y="398803"/>
                </a:cubicBezTo>
                <a:cubicBezTo>
                  <a:pt x="683029" y="229448"/>
                  <a:pt x="665312" y="44758"/>
                  <a:pt x="615877" y="-9"/>
                </a:cubicBezTo>
                <a:lnTo>
                  <a:pt x="563490" y="-9"/>
                </a:lnTo>
                <a:cubicBezTo>
                  <a:pt x="514055" y="44758"/>
                  <a:pt x="496815" y="229448"/>
                  <a:pt x="490052" y="398803"/>
                </a:cubicBezTo>
                <a:cubicBezTo>
                  <a:pt x="461287" y="419662"/>
                  <a:pt x="139151" y="625498"/>
                  <a:pt x="-9" y="749799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s-ES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0425A0DC-89F2-4863-972F-B8427526E3F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7988" y="1674814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C938D8A1-606C-4D70-B54D-AEF83A294D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7988" y="3348832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CE59867F-0C06-4674-A3B9-158C7C6AD0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7988" y="5041277"/>
            <a:ext cx="8567738" cy="1196011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BEEE659-1F1D-4600-B8A1-43B77503C2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1348176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2" name="Marcador de texto 6">
            <a:extLst>
              <a:ext uri="{FF2B5EF4-FFF2-40B4-BE49-F238E27FC236}">
                <a16:creationId xmlns:a16="http://schemas.microsoft.com/office/drawing/2014/main" id="{C691EF0A-CEE5-4FC4-BDA4-5C1CF61923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3022194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3968E7D1-37E4-45F7-A3B9-C6075ACA37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4714639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6" name="Marcador de pie de página 13">
            <a:extLst>
              <a:ext uri="{FF2B5EF4-FFF2-40B4-BE49-F238E27FC236}">
                <a16:creationId xmlns:a16="http://schemas.microsoft.com/office/drawing/2014/main" id="{1F204BDA-C1B0-44A5-AA86-CED67CA56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7" name="Marcador de número de diapositiva 14">
            <a:extLst>
              <a:ext uri="{FF2B5EF4-FFF2-40B4-BE49-F238E27FC236}">
                <a16:creationId xmlns:a16="http://schemas.microsoft.com/office/drawing/2014/main" id="{F2B62E7F-D044-4DD0-9C51-79712B4FD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0972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-avión relleno imagen PEQUEÑ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81013"/>
            <a:ext cx="11376025" cy="636587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6" name="Gráfico 3">
            <a:extLst>
              <a:ext uri="{FF2B5EF4-FFF2-40B4-BE49-F238E27FC236}">
                <a16:creationId xmlns:a16="http://schemas.microsoft.com/office/drawing/2014/main" id="{56280B9E-AC54-49D6-8AFB-54496BFC46A5}"/>
              </a:ext>
            </a:extLst>
          </p:cNvPr>
          <p:cNvSpPr/>
          <p:nvPr userDrawn="1"/>
        </p:nvSpPr>
        <p:spPr>
          <a:xfrm>
            <a:off x="10215818" y="4573587"/>
            <a:ext cx="2275755" cy="2271713"/>
          </a:xfrm>
          <a:custGeom>
            <a:avLst/>
            <a:gdLst>
              <a:gd name="connsiteX0" fmla="*/ -9 w 1179480"/>
              <a:gd name="connsiteY0" fmla="*/ 749799 h 1177385"/>
              <a:gd name="connsiteX1" fmla="*/ -9 w 1179480"/>
              <a:gd name="connsiteY1" fmla="*/ 882482 h 1177385"/>
              <a:gd name="connsiteX2" fmla="*/ 498053 w 1179480"/>
              <a:gd name="connsiteY2" fmla="*/ 714461 h 1177385"/>
              <a:gd name="connsiteX3" fmla="*/ 530152 w 1179480"/>
              <a:gd name="connsiteY3" fmla="*/ 957920 h 1177385"/>
              <a:gd name="connsiteX4" fmla="*/ 368227 w 1179480"/>
              <a:gd name="connsiteY4" fmla="*/ 1103653 h 1177385"/>
              <a:gd name="connsiteX5" fmla="*/ 368227 w 1179480"/>
              <a:gd name="connsiteY5" fmla="*/ 1177376 h 1177385"/>
              <a:gd name="connsiteX6" fmla="*/ 590065 w 1179480"/>
              <a:gd name="connsiteY6" fmla="*/ 1103748 h 1177385"/>
              <a:gd name="connsiteX7" fmla="*/ 811235 w 1179480"/>
              <a:gd name="connsiteY7" fmla="*/ 1177376 h 1177385"/>
              <a:gd name="connsiteX8" fmla="*/ 811235 w 1179480"/>
              <a:gd name="connsiteY8" fmla="*/ 1103653 h 1177385"/>
              <a:gd name="connsiteX9" fmla="*/ 649310 w 1179480"/>
              <a:gd name="connsiteY9" fmla="*/ 957920 h 1177385"/>
              <a:gd name="connsiteX10" fmla="*/ 681409 w 1179480"/>
              <a:gd name="connsiteY10" fmla="*/ 714461 h 1177385"/>
              <a:gd name="connsiteX11" fmla="*/ 1179472 w 1179480"/>
              <a:gd name="connsiteY11" fmla="*/ 882482 h 1177385"/>
              <a:gd name="connsiteX12" fmla="*/ 1179472 w 1179480"/>
              <a:gd name="connsiteY12" fmla="*/ 749799 h 1177385"/>
              <a:gd name="connsiteX13" fmla="*/ 689315 w 1179480"/>
              <a:gd name="connsiteY13" fmla="*/ 398803 h 1177385"/>
              <a:gd name="connsiteX14" fmla="*/ 615877 w 1179480"/>
              <a:gd name="connsiteY14" fmla="*/ -9 h 1177385"/>
              <a:gd name="connsiteX15" fmla="*/ 563490 w 1179480"/>
              <a:gd name="connsiteY15" fmla="*/ -9 h 1177385"/>
              <a:gd name="connsiteX16" fmla="*/ 490052 w 1179480"/>
              <a:gd name="connsiteY16" fmla="*/ 398803 h 1177385"/>
              <a:gd name="connsiteX17" fmla="*/ -9 w 1179480"/>
              <a:gd name="connsiteY17" fmla="*/ 749799 h 117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9480" h="1177385">
                <a:moveTo>
                  <a:pt x="-9" y="749799"/>
                </a:moveTo>
                <a:lnTo>
                  <a:pt x="-9" y="882482"/>
                </a:lnTo>
                <a:lnTo>
                  <a:pt x="498053" y="714461"/>
                </a:lnTo>
                <a:cubicBezTo>
                  <a:pt x="506054" y="798662"/>
                  <a:pt x="517960" y="876386"/>
                  <a:pt x="530152" y="957920"/>
                </a:cubicBezTo>
                <a:cubicBezTo>
                  <a:pt x="519103" y="964111"/>
                  <a:pt x="480908" y="1004974"/>
                  <a:pt x="368227" y="1103653"/>
                </a:cubicBezTo>
                <a:lnTo>
                  <a:pt x="368227" y="1177376"/>
                </a:lnTo>
                <a:lnTo>
                  <a:pt x="590065" y="1103748"/>
                </a:lnTo>
                <a:lnTo>
                  <a:pt x="811235" y="1177376"/>
                </a:lnTo>
                <a:lnTo>
                  <a:pt x="811235" y="1103653"/>
                </a:lnTo>
                <a:cubicBezTo>
                  <a:pt x="698745" y="1004974"/>
                  <a:pt x="660550" y="964111"/>
                  <a:pt x="649310" y="957920"/>
                </a:cubicBezTo>
                <a:cubicBezTo>
                  <a:pt x="661407" y="876005"/>
                  <a:pt x="673313" y="798662"/>
                  <a:pt x="681409" y="714461"/>
                </a:cubicBezTo>
                <a:lnTo>
                  <a:pt x="1179472" y="882482"/>
                </a:lnTo>
                <a:lnTo>
                  <a:pt x="1179472" y="749799"/>
                </a:lnTo>
                <a:cubicBezTo>
                  <a:pt x="1040216" y="625974"/>
                  <a:pt x="718081" y="419662"/>
                  <a:pt x="689315" y="398803"/>
                </a:cubicBezTo>
                <a:cubicBezTo>
                  <a:pt x="683029" y="229448"/>
                  <a:pt x="665312" y="44758"/>
                  <a:pt x="615877" y="-9"/>
                </a:cubicBezTo>
                <a:lnTo>
                  <a:pt x="563490" y="-9"/>
                </a:lnTo>
                <a:cubicBezTo>
                  <a:pt x="514055" y="44758"/>
                  <a:pt x="496815" y="229448"/>
                  <a:pt x="490052" y="398803"/>
                </a:cubicBezTo>
                <a:cubicBezTo>
                  <a:pt x="461287" y="419662"/>
                  <a:pt x="139151" y="625498"/>
                  <a:pt x="-9" y="749799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defTabSz="457200"/>
            <a:endParaRPr lang="es-ES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85AFBA55-E6D6-4288-AE8F-CB62229D089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7988" y="1674814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DA71CB3C-D039-4416-BFCF-70844E5C4EC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7988" y="3348832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2E3B049C-8F00-48E3-941B-615C65A0412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7988" y="5041277"/>
            <a:ext cx="8567738" cy="1196011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CC873951-3980-4FA0-BA67-B9E097DF5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1348176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2" name="Marcador de texto 6">
            <a:extLst>
              <a:ext uri="{FF2B5EF4-FFF2-40B4-BE49-F238E27FC236}">
                <a16:creationId xmlns:a16="http://schemas.microsoft.com/office/drawing/2014/main" id="{2DFCF4EB-365B-4A34-9353-24D855B51A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3022194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A2507BD9-8C1D-4598-BE8E-14E4D04CB0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4714639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6" name="Marcador de pie de página 13">
            <a:extLst>
              <a:ext uri="{FF2B5EF4-FFF2-40B4-BE49-F238E27FC236}">
                <a16:creationId xmlns:a16="http://schemas.microsoft.com/office/drawing/2014/main" id="{CFE4D039-7B37-4018-855D-C780E221A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7" name="Marcador de número de diapositiva 14">
            <a:extLst>
              <a:ext uri="{FF2B5EF4-FFF2-40B4-BE49-F238E27FC236}">
                <a16:creationId xmlns:a16="http://schemas.microsoft.com/office/drawing/2014/main" id="{53A88B61-D576-42EE-AD89-9DD42BFD2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7302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-avión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81013"/>
            <a:ext cx="11376025" cy="636587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6" name="Gráfico 3">
            <a:extLst>
              <a:ext uri="{FF2B5EF4-FFF2-40B4-BE49-F238E27FC236}">
                <a16:creationId xmlns:a16="http://schemas.microsoft.com/office/drawing/2014/main" id="{56280B9E-AC54-49D6-8AFB-54496BFC46A5}"/>
              </a:ext>
            </a:extLst>
          </p:cNvPr>
          <p:cNvSpPr/>
          <p:nvPr userDrawn="1"/>
        </p:nvSpPr>
        <p:spPr>
          <a:xfrm>
            <a:off x="9146381" y="3657990"/>
            <a:ext cx="3289275" cy="3283432"/>
          </a:xfrm>
          <a:custGeom>
            <a:avLst/>
            <a:gdLst>
              <a:gd name="connsiteX0" fmla="*/ -9 w 1179480"/>
              <a:gd name="connsiteY0" fmla="*/ 749799 h 1177385"/>
              <a:gd name="connsiteX1" fmla="*/ -9 w 1179480"/>
              <a:gd name="connsiteY1" fmla="*/ 882482 h 1177385"/>
              <a:gd name="connsiteX2" fmla="*/ 498053 w 1179480"/>
              <a:gd name="connsiteY2" fmla="*/ 714461 h 1177385"/>
              <a:gd name="connsiteX3" fmla="*/ 530152 w 1179480"/>
              <a:gd name="connsiteY3" fmla="*/ 957920 h 1177385"/>
              <a:gd name="connsiteX4" fmla="*/ 368227 w 1179480"/>
              <a:gd name="connsiteY4" fmla="*/ 1103653 h 1177385"/>
              <a:gd name="connsiteX5" fmla="*/ 368227 w 1179480"/>
              <a:gd name="connsiteY5" fmla="*/ 1177376 h 1177385"/>
              <a:gd name="connsiteX6" fmla="*/ 590065 w 1179480"/>
              <a:gd name="connsiteY6" fmla="*/ 1103748 h 1177385"/>
              <a:gd name="connsiteX7" fmla="*/ 811235 w 1179480"/>
              <a:gd name="connsiteY7" fmla="*/ 1177376 h 1177385"/>
              <a:gd name="connsiteX8" fmla="*/ 811235 w 1179480"/>
              <a:gd name="connsiteY8" fmla="*/ 1103653 h 1177385"/>
              <a:gd name="connsiteX9" fmla="*/ 649310 w 1179480"/>
              <a:gd name="connsiteY9" fmla="*/ 957920 h 1177385"/>
              <a:gd name="connsiteX10" fmla="*/ 681409 w 1179480"/>
              <a:gd name="connsiteY10" fmla="*/ 714461 h 1177385"/>
              <a:gd name="connsiteX11" fmla="*/ 1179472 w 1179480"/>
              <a:gd name="connsiteY11" fmla="*/ 882482 h 1177385"/>
              <a:gd name="connsiteX12" fmla="*/ 1179472 w 1179480"/>
              <a:gd name="connsiteY12" fmla="*/ 749799 h 1177385"/>
              <a:gd name="connsiteX13" fmla="*/ 689315 w 1179480"/>
              <a:gd name="connsiteY13" fmla="*/ 398803 h 1177385"/>
              <a:gd name="connsiteX14" fmla="*/ 615877 w 1179480"/>
              <a:gd name="connsiteY14" fmla="*/ -9 h 1177385"/>
              <a:gd name="connsiteX15" fmla="*/ 563490 w 1179480"/>
              <a:gd name="connsiteY15" fmla="*/ -9 h 1177385"/>
              <a:gd name="connsiteX16" fmla="*/ 490052 w 1179480"/>
              <a:gd name="connsiteY16" fmla="*/ 398803 h 1177385"/>
              <a:gd name="connsiteX17" fmla="*/ -9 w 1179480"/>
              <a:gd name="connsiteY17" fmla="*/ 749799 h 117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9480" h="1177385">
                <a:moveTo>
                  <a:pt x="-9" y="749799"/>
                </a:moveTo>
                <a:lnTo>
                  <a:pt x="-9" y="882482"/>
                </a:lnTo>
                <a:lnTo>
                  <a:pt x="498053" y="714461"/>
                </a:lnTo>
                <a:cubicBezTo>
                  <a:pt x="506054" y="798662"/>
                  <a:pt x="517960" y="876386"/>
                  <a:pt x="530152" y="957920"/>
                </a:cubicBezTo>
                <a:cubicBezTo>
                  <a:pt x="519103" y="964111"/>
                  <a:pt x="480908" y="1004974"/>
                  <a:pt x="368227" y="1103653"/>
                </a:cubicBezTo>
                <a:lnTo>
                  <a:pt x="368227" y="1177376"/>
                </a:lnTo>
                <a:lnTo>
                  <a:pt x="590065" y="1103748"/>
                </a:lnTo>
                <a:lnTo>
                  <a:pt x="811235" y="1177376"/>
                </a:lnTo>
                <a:lnTo>
                  <a:pt x="811235" y="1103653"/>
                </a:lnTo>
                <a:cubicBezTo>
                  <a:pt x="698745" y="1004974"/>
                  <a:pt x="660550" y="964111"/>
                  <a:pt x="649310" y="957920"/>
                </a:cubicBezTo>
                <a:cubicBezTo>
                  <a:pt x="661407" y="876005"/>
                  <a:pt x="673313" y="798662"/>
                  <a:pt x="681409" y="714461"/>
                </a:cubicBezTo>
                <a:lnTo>
                  <a:pt x="1179472" y="882482"/>
                </a:lnTo>
                <a:lnTo>
                  <a:pt x="1179472" y="749799"/>
                </a:lnTo>
                <a:cubicBezTo>
                  <a:pt x="1040216" y="625974"/>
                  <a:pt x="718081" y="419662"/>
                  <a:pt x="689315" y="398803"/>
                </a:cubicBezTo>
                <a:cubicBezTo>
                  <a:pt x="683029" y="229448"/>
                  <a:pt x="665312" y="44758"/>
                  <a:pt x="615877" y="-9"/>
                </a:cubicBezTo>
                <a:lnTo>
                  <a:pt x="563490" y="-9"/>
                </a:lnTo>
                <a:cubicBezTo>
                  <a:pt x="514055" y="44758"/>
                  <a:pt x="496815" y="229448"/>
                  <a:pt x="490052" y="398803"/>
                </a:cubicBezTo>
                <a:cubicBezTo>
                  <a:pt x="461287" y="419662"/>
                  <a:pt x="139151" y="625498"/>
                  <a:pt x="-9" y="74979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s-ES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7988" y="1674814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C74A343A-3908-41FD-96D3-E0725F1FBC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7988" y="3348832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5F0C4083-E7C3-4687-9C36-9BC23DB6E10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7988" y="5041277"/>
            <a:ext cx="8567738" cy="1196011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F988CCD4-FCE4-4882-BB04-10377C1700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1348176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909CB406-46B4-4715-A9E4-6C587E21E6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3022194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2" name="Marcador de texto 6">
            <a:extLst>
              <a:ext uri="{FF2B5EF4-FFF2-40B4-BE49-F238E27FC236}">
                <a16:creationId xmlns:a16="http://schemas.microsoft.com/office/drawing/2014/main" id="{264509E8-343C-4C11-93DB-F03CEE23A9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4714639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ie de página 13">
            <a:extLst>
              <a:ext uri="{FF2B5EF4-FFF2-40B4-BE49-F238E27FC236}">
                <a16:creationId xmlns:a16="http://schemas.microsoft.com/office/drawing/2014/main" id="{F98ADFCB-254F-417A-88FB-A207F8AE2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6" name="Marcador de número de diapositiva 14">
            <a:extLst>
              <a:ext uri="{FF2B5EF4-FFF2-40B4-BE49-F238E27FC236}">
                <a16:creationId xmlns:a16="http://schemas.microsoft.com/office/drawing/2014/main" id="{51E3F2A9-AB87-48FA-96E4-FE4BE2C71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5657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-fondo GRIS avión gran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81013"/>
            <a:ext cx="11376025" cy="636587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6" name="Gráfico 3">
            <a:extLst>
              <a:ext uri="{FF2B5EF4-FFF2-40B4-BE49-F238E27FC236}">
                <a16:creationId xmlns:a16="http://schemas.microsoft.com/office/drawing/2014/main" id="{56280B9E-AC54-49D6-8AFB-54496BFC46A5}"/>
              </a:ext>
            </a:extLst>
          </p:cNvPr>
          <p:cNvSpPr/>
          <p:nvPr userDrawn="1"/>
        </p:nvSpPr>
        <p:spPr>
          <a:xfrm>
            <a:off x="9146381" y="3657990"/>
            <a:ext cx="3289275" cy="3283432"/>
          </a:xfrm>
          <a:custGeom>
            <a:avLst/>
            <a:gdLst>
              <a:gd name="connsiteX0" fmla="*/ -9 w 1179480"/>
              <a:gd name="connsiteY0" fmla="*/ 749799 h 1177385"/>
              <a:gd name="connsiteX1" fmla="*/ -9 w 1179480"/>
              <a:gd name="connsiteY1" fmla="*/ 882482 h 1177385"/>
              <a:gd name="connsiteX2" fmla="*/ 498053 w 1179480"/>
              <a:gd name="connsiteY2" fmla="*/ 714461 h 1177385"/>
              <a:gd name="connsiteX3" fmla="*/ 530152 w 1179480"/>
              <a:gd name="connsiteY3" fmla="*/ 957920 h 1177385"/>
              <a:gd name="connsiteX4" fmla="*/ 368227 w 1179480"/>
              <a:gd name="connsiteY4" fmla="*/ 1103653 h 1177385"/>
              <a:gd name="connsiteX5" fmla="*/ 368227 w 1179480"/>
              <a:gd name="connsiteY5" fmla="*/ 1177376 h 1177385"/>
              <a:gd name="connsiteX6" fmla="*/ 590065 w 1179480"/>
              <a:gd name="connsiteY6" fmla="*/ 1103748 h 1177385"/>
              <a:gd name="connsiteX7" fmla="*/ 811235 w 1179480"/>
              <a:gd name="connsiteY7" fmla="*/ 1177376 h 1177385"/>
              <a:gd name="connsiteX8" fmla="*/ 811235 w 1179480"/>
              <a:gd name="connsiteY8" fmla="*/ 1103653 h 1177385"/>
              <a:gd name="connsiteX9" fmla="*/ 649310 w 1179480"/>
              <a:gd name="connsiteY9" fmla="*/ 957920 h 1177385"/>
              <a:gd name="connsiteX10" fmla="*/ 681409 w 1179480"/>
              <a:gd name="connsiteY10" fmla="*/ 714461 h 1177385"/>
              <a:gd name="connsiteX11" fmla="*/ 1179472 w 1179480"/>
              <a:gd name="connsiteY11" fmla="*/ 882482 h 1177385"/>
              <a:gd name="connsiteX12" fmla="*/ 1179472 w 1179480"/>
              <a:gd name="connsiteY12" fmla="*/ 749799 h 1177385"/>
              <a:gd name="connsiteX13" fmla="*/ 689315 w 1179480"/>
              <a:gd name="connsiteY13" fmla="*/ 398803 h 1177385"/>
              <a:gd name="connsiteX14" fmla="*/ 615877 w 1179480"/>
              <a:gd name="connsiteY14" fmla="*/ -9 h 1177385"/>
              <a:gd name="connsiteX15" fmla="*/ 563490 w 1179480"/>
              <a:gd name="connsiteY15" fmla="*/ -9 h 1177385"/>
              <a:gd name="connsiteX16" fmla="*/ 490052 w 1179480"/>
              <a:gd name="connsiteY16" fmla="*/ 398803 h 1177385"/>
              <a:gd name="connsiteX17" fmla="*/ -9 w 1179480"/>
              <a:gd name="connsiteY17" fmla="*/ 749799 h 117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9480" h="1177385">
                <a:moveTo>
                  <a:pt x="-9" y="749799"/>
                </a:moveTo>
                <a:lnTo>
                  <a:pt x="-9" y="882482"/>
                </a:lnTo>
                <a:lnTo>
                  <a:pt x="498053" y="714461"/>
                </a:lnTo>
                <a:cubicBezTo>
                  <a:pt x="506054" y="798662"/>
                  <a:pt x="517960" y="876386"/>
                  <a:pt x="530152" y="957920"/>
                </a:cubicBezTo>
                <a:cubicBezTo>
                  <a:pt x="519103" y="964111"/>
                  <a:pt x="480908" y="1004974"/>
                  <a:pt x="368227" y="1103653"/>
                </a:cubicBezTo>
                <a:lnTo>
                  <a:pt x="368227" y="1177376"/>
                </a:lnTo>
                <a:lnTo>
                  <a:pt x="590065" y="1103748"/>
                </a:lnTo>
                <a:lnTo>
                  <a:pt x="811235" y="1177376"/>
                </a:lnTo>
                <a:lnTo>
                  <a:pt x="811235" y="1103653"/>
                </a:lnTo>
                <a:cubicBezTo>
                  <a:pt x="698745" y="1004974"/>
                  <a:pt x="660550" y="964111"/>
                  <a:pt x="649310" y="957920"/>
                </a:cubicBezTo>
                <a:cubicBezTo>
                  <a:pt x="661407" y="876005"/>
                  <a:pt x="673313" y="798662"/>
                  <a:pt x="681409" y="714461"/>
                </a:cubicBezTo>
                <a:lnTo>
                  <a:pt x="1179472" y="882482"/>
                </a:lnTo>
                <a:lnTo>
                  <a:pt x="1179472" y="749799"/>
                </a:lnTo>
                <a:cubicBezTo>
                  <a:pt x="1040216" y="625974"/>
                  <a:pt x="718081" y="419662"/>
                  <a:pt x="689315" y="398803"/>
                </a:cubicBezTo>
                <a:cubicBezTo>
                  <a:pt x="683029" y="229448"/>
                  <a:pt x="665312" y="44758"/>
                  <a:pt x="615877" y="-9"/>
                </a:cubicBezTo>
                <a:lnTo>
                  <a:pt x="563490" y="-9"/>
                </a:lnTo>
                <a:cubicBezTo>
                  <a:pt x="514055" y="44758"/>
                  <a:pt x="496815" y="229448"/>
                  <a:pt x="490052" y="398803"/>
                </a:cubicBezTo>
                <a:cubicBezTo>
                  <a:pt x="461287" y="419662"/>
                  <a:pt x="139151" y="625498"/>
                  <a:pt x="-9" y="74979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s-ES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7988" y="1674814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C74A343A-3908-41FD-96D3-E0725F1FBC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7988" y="3348832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5F0C4083-E7C3-4687-9C36-9BC23DB6E10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7988" y="5041277"/>
            <a:ext cx="8567738" cy="1196011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016980F1-D099-4A20-B066-7AE217FB46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1348176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FE5CBB9-F69A-42B4-A189-18C37D0D2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3022194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2" name="Marcador de texto 6">
            <a:extLst>
              <a:ext uri="{FF2B5EF4-FFF2-40B4-BE49-F238E27FC236}">
                <a16:creationId xmlns:a16="http://schemas.microsoft.com/office/drawing/2014/main" id="{644C7A44-8F5F-4271-8EE6-CAA9E3B7AB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4714639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ie de página 13">
            <a:extLst>
              <a:ext uri="{FF2B5EF4-FFF2-40B4-BE49-F238E27FC236}">
                <a16:creationId xmlns:a16="http://schemas.microsoft.com/office/drawing/2014/main" id="{B34E0AFA-8165-4227-B1E3-758B6C34F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6" name="Marcador de número de diapositiva 14">
            <a:extLst>
              <a:ext uri="{FF2B5EF4-FFF2-40B4-BE49-F238E27FC236}">
                <a16:creationId xmlns:a16="http://schemas.microsoft.com/office/drawing/2014/main" id="{138A9E43-D80E-4602-AC21-02FD031A1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0783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-avión relleno imagen GRA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81013"/>
            <a:ext cx="11376025" cy="636587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6" name="Gráfico 3">
            <a:extLst>
              <a:ext uri="{FF2B5EF4-FFF2-40B4-BE49-F238E27FC236}">
                <a16:creationId xmlns:a16="http://schemas.microsoft.com/office/drawing/2014/main" id="{56280B9E-AC54-49D6-8AFB-54496BFC46A5}"/>
              </a:ext>
            </a:extLst>
          </p:cNvPr>
          <p:cNvSpPr/>
          <p:nvPr userDrawn="1"/>
        </p:nvSpPr>
        <p:spPr>
          <a:xfrm>
            <a:off x="9146381" y="3657990"/>
            <a:ext cx="3289275" cy="3283432"/>
          </a:xfrm>
          <a:custGeom>
            <a:avLst/>
            <a:gdLst>
              <a:gd name="connsiteX0" fmla="*/ -9 w 1179480"/>
              <a:gd name="connsiteY0" fmla="*/ 749799 h 1177385"/>
              <a:gd name="connsiteX1" fmla="*/ -9 w 1179480"/>
              <a:gd name="connsiteY1" fmla="*/ 882482 h 1177385"/>
              <a:gd name="connsiteX2" fmla="*/ 498053 w 1179480"/>
              <a:gd name="connsiteY2" fmla="*/ 714461 h 1177385"/>
              <a:gd name="connsiteX3" fmla="*/ 530152 w 1179480"/>
              <a:gd name="connsiteY3" fmla="*/ 957920 h 1177385"/>
              <a:gd name="connsiteX4" fmla="*/ 368227 w 1179480"/>
              <a:gd name="connsiteY4" fmla="*/ 1103653 h 1177385"/>
              <a:gd name="connsiteX5" fmla="*/ 368227 w 1179480"/>
              <a:gd name="connsiteY5" fmla="*/ 1177376 h 1177385"/>
              <a:gd name="connsiteX6" fmla="*/ 590065 w 1179480"/>
              <a:gd name="connsiteY6" fmla="*/ 1103748 h 1177385"/>
              <a:gd name="connsiteX7" fmla="*/ 811235 w 1179480"/>
              <a:gd name="connsiteY7" fmla="*/ 1177376 h 1177385"/>
              <a:gd name="connsiteX8" fmla="*/ 811235 w 1179480"/>
              <a:gd name="connsiteY8" fmla="*/ 1103653 h 1177385"/>
              <a:gd name="connsiteX9" fmla="*/ 649310 w 1179480"/>
              <a:gd name="connsiteY9" fmla="*/ 957920 h 1177385"/>
              <a:gd name="connsiteX10" fmla="*/ 681409 w 1179480"/>
              <a:gd name="connsiteY10" fmla="*/ 714461 h 1177385"/>
              <a:gd name="connsiteX11" fmla="*/ 1179472 w 1179480"/>
              <a:gd name="connsiteY11" fmla="*/ 882482 h 1177385"/>
              <a:gd name="connsiteX12" fmla="*/ 1179472 w 1179480"/>
              <a:gd name="connsiteY12" fmla="*/ 749799 h 1177385"/>
              <a:gd name="connsiteX13" fmla="*/ 689315 w 1179480"/>
              <a:gd name="connsiteY13" fmla="*/ 398803 h 1177385"/>
              <a:gd name="connsiteX14" fmla="*/ 615877 w 1179480"/>
              <a:gd name="connsiteY14" fmla="*/ -9 h 1177385"/>
              <a:gd name="connsiteX15" fmla="*/ 563490 w 1179480"/>
              <a:gd name="connsiteY15" fmla="*/ -9 h 1177385"/>
              <a:gd name="connsiteX16" fmla="*/ 490052 w 1179480"/>
              <a:gd name="connsiteY16" fmla="*/ 398803 h 1177385"/>
              <a:gd name="connsiteX17" fmla="*/ -9 w 1179480"/>
              <a:gd name="connsiteY17" fmla="*/ 749799 h 117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9480" h="1177385">
                <a:moveTo>
                  <a:pt x="-9" y="749799"/>
                </a:moveTo>
                <a:lnTo>
                  <a:pt x="-9" y="882482"/>
                </a:lnTo>
                <a:lnTo>
                  <a:pt x="498053" y="714461"/>
                </a:lnTo>
                <a:cubicBezTo>
                  <a:pt x="506054" y="798662"/>
                  <a:pt x="517960" y="876386"/>
                  <a:pt x="530152" y="957920"/>
                </a:cubicBezTo>
                <a:cubicBezTo>
                  <a:pt x="519103" y="964111"/>
                  <a:pt x="480908" y="1004974"/>
                  <a:pt x="368227" y="1103653"/>
                </a:cubicBezTo>
                <a:lnTo>
                  <a:pt x="368227" y="1177376"/>
                </a:lnTo>
                <a:lnTo>
                  <a:pt x="590065" y="1103748"/>
                </a:lnTo>
                <a:lnTo>
                  <a:pt x="811235" y="1177376"/>
                </a:lnTo>
                <a:lnTo>
                  <a:pt x="811235" y="1103653"/>
                </a:lnTo>
                <a:cubicBezTo>
                  <a:pt x="698745" y="1004974"/>
                  <a:pt x="660550" y="964111"/>
                  <a:pt x="649310" y="957920"/>
                </a:cubicBezTo>
                <a:cubicBezTo>
                  <a:pt x="661407" y="876005"/>
                  <a:pt x="673313" y="798662"/>
                  <a:pt x="681409" y="714461"/>
                </a:cubicBezTo>
                <a:lnTo>
                  <a:pt x="1179472" y="882482"/>
                </a:lnTo>
                <a:lnTo>
                  <a:pt x="1179472" y="749799"/>
                </a:lnTo>
                <a:cubicBezTo>
                  <a:pt x="1040216" y="625974"/>
                  <a:pt x="718081" y="419662"/>
                  <a:pt x="689315" y="398803"/>
                </a:cubicBezTo>
                <a:cubicBezTo>
                  <a:pt x="683029" y="229448"/>
                  <a:pt x="665312" y="44758"/>
                  <a:pt x="615877" y="-9"/>
                </a:cubicBezTo>
                <a:lnTo>
                  <a:pt x="563490" y="-9"/>
                </a:lnTo>
                <a:cubicBezTo>
                  <a:pt x="514055" y="44758"/>
                  <a:pt x="496815" y="229448"/>
                  <a:pt x="490052" y="398803"/>
                </a:cubicBezTo>
                <a:cubicBezTo>
                  <a:pt x="461287" y="419662"/>
                  <a:pt x="139151" y="625498"/>
                  <a:pt x="-9" y="749799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defTabSz="457200"/>
            <a:endParaRPr lang="es-ES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7988" y="1674814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C74A343A-3908-41FD-96D3-E0725F1FBC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7988" y="3348832"/>
            <a:ext cx="8567738" cy="11952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5F0C4083-E7C3-4687-9C36-9BC23DB6E10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7988" y="5041277"/>
            <a:ext cx="8567738" cy="1196011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18F76920-6C39-4DC9-B526-EDDF8BFC07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1348176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DB54FEBF-E8DD-41D4-8554-261780C3D9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3022194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2" name="Marcador de texto 6">
            <a:extLst>
              <a:ext uri="{FF2B5EF4-FFF2-40B4-BE49-F238E27FC236}">
                <a16:creationId xmlns:a16="http://schemas.microsoft.com/office/drawing/2014/main" id="{8FDADC90-4935-41D4-BDAD-269EFE684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4714639"/>
            <a:ext cx="8568000" cy="360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ie de página 13">
            <a:extLst>
              <a:ext uri="{FF2B5EF4-FFF2-40B4-BE49-F238E27FC236}">
                <a16:creationId xmlns:a16="http://schemas.microsoft.com/office/drawing/2014/main" id="{53B471A9-AF4E-4CE5-9C32-A6C589C2C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6" name="Marcador de número de diapositiva 14">
            <a:extLst>
              <a:ext uri="{FF2B5EF4-FFF2-40B4-BE49-F238E27FC236}">
                <a16:creationId xmlns:a16="http://schemas.microsoft.com/office/drawing/2014/main" id="{B5FFA8EC-94C6-4A30-A94B-32546B51B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0879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izda +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1ED090-66B0-4558-859C-34F6699DB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216275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74" y="583200"/>
            <a:ext cx="8275639" cy="12960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508374" y="4011614"/>
            <a:ext cx="5467351" cy="2225674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3" name="Marcador de texto 6">
            <a:extLst>
              <a:ext uri="{FF2B5EF4-FFF2-40B4-BE49-F238E27FC236}">
                <a16:creationId xmlns:a16="http://schemas.microsoft.com/office/drawing/2014/main" id="{E1E9F53D-CF56-47C5-A328-3F1D0A050B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374" y="1793875"/>
            <a:ext cx="8275639" cy="342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12" name="Marcador de pie de página 13">
            <a:extLst>
              <a:ext uri="{FF2B5EF4-FFF2-40B4-BE49-F238E27FC236}">
                <a16:creationId xmlns:a16="http://schemas.microsoft.com/office/drawing/2014/main" id="{F6B8BBF4-2C09-40CA-A3F0-C6A1E3538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4" name="Marcador de número de diapositiva 14">
            <a:extLst>
              <a:ext uri="{FF2B5EF4-FFF2-40B4-BE49-F238E27FC236}">
                <a16:creationId xmlns:a16="http://schemas.microsoft.com/office/drawing/2014/main" id="{31FFE0D7-26F4-476C-91B3-A39E5467C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1333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grande izda +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1ED090-66B0-4558-859C-34F6699DB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9074" y="583200"/>
            <a:ext cx="5214939" cy="12960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69074" y="4011614"/>
            <a:ext cx="5214939" cy="2225674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8" name="Marcador de texto 6">
            <a:extLst>
              <a:ext uri="{FF2B5EF4-FFF2-40B4-BE49-F238E27FC236}">
                <a16:creationId xmlns:a16="http://schemas.microsoft.com/office/drawing/2014/main" id="{DACB6A21-EE3B-4619-8F07-A326D1AB23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9074" y="1793875"/>
            <a:ext cx="5216400" cy="342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13" name="Marcador de pie de página 13">
            <a:extLst>
              <a:ext uri="{FF2B5EF4-FFF2-40B4-BE49-F238E27FC236}">
                <a16:creationId xmlns:a16="http://schemas.microsoft.com/office/drawing/2014/main" id="{6722B2F8-D34D-4485-96D1-381B0C22B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4" name="Marcador de número de diapositiva 14">
            <a:extLst>
              <a:ext uri="{FF2B5EF4-FFF2-40B4-BE49-F238E27FC236}">
                <a16:creationId xmlns:a16="http://schemas.microsoft.com/office/drawing/2014/main" id="{CF1A5D4D-D316-4637-9DF8-4E0BE20CE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5183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NEG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ítulo 1">
            <a:extLst>
              <a:ext uri="{FF2B5EF4-FFF2-40B4-BE49-F238E27FC236}">
                <a16:creationId xmlns:a16="http://schemas.microsoft.com/office/drawing/2014/main" id="{77CDB741-0970-4F2E-A784-A31648CF6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BA09D81-A6ED-441A-95F1-E221726A68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7513" y="1562100"/>
            <a:ext cx="11366500" cy="4356100"/>
          </a:xfrm>
        </p:spPr>
        <p:txBody>
          <a:bodyPr>
            <a:no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4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057400" indent="-228600"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8" name="Marcador de pie de página 13">
            <a:extLst>
              <a:ext uri="{FF2B5EF4-FFF2-40B4-BE49-F238E27FC236}">
                <a16:creationId xmlns:a16="http://schemas.microsoft.com/office/drawing/2014/main" id="{3D8698B2-0D6A-4B34-86DB-191A510E0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9" name="Marcador de número de diapositiva 14">
            <a:extLst>
              <a:ext uri="{FF2B5EF4-FFF2-40B4-BE49-F238E27FC236}">
                <a16:creationId xmlns:a16="http://schemas.microsoft.com/office/drawing/2014/main" id="{942B76F0-852D-4926-A101-8A67D8C2F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9AAE997E-52BE-40C4-9B97-643A301DA0C3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11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40255D9C-C7D2-4F85-A790-3B0776D4EF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12" name="Imagen 11" descr="Logotipo&#10;&#10;Descripción generada automáticamente">
              <a:extLst>
                <a:ext uri="{FF2B5EF4-FFF2-40B4-BE49-F238E27FC236}">
                  <a16:creationId xmlns:a16="http://schemas.microsoft.com/office/drawing/2014/main" id="{D0B786BC-7D30-4D97-A8F1-2301CDCC4B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436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grande dcha   +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1ED090-66B0-4558-859C-34F6699DB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241" y="583200"/>
            <a:ext cx="5214939" cy="11520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6241" y="4011614"/>
            <a:ext cx="5214939" cy="2225674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id="{FD29A52B-C0C6-4DCB-8A80-B88FABB07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7346" y="6482544"/>
            <a:ext cx="381600" cy="208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26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endParaRPr lang="es-ES" dirty="0"/>
          </a:p>
        </p:txBody>
      </p:sp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CF170CA3-6009-4819-B265-509CE81CCF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241" y="1793875"/>
            <a:ext cx="5216400" cy="342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15" name="Marcador de pie de página 13">
            <a:extLst>
              <a:ext uri="{FF2B5EF4-FFF2-40B4-BE49-F238E27FC236}">
                <a16:creationId xmlns:a16="http://schemas.microsoft.com/office/drawing/2014/main" id="{4126EA0C-C2E7-4E71-B437-2FB79D526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6" name="Marcador de número de diapositiva 14">
            <a:extLst>
              <a:ext uri="{FF2B5EF4-FFF2-40B4-BE49-F238E27FC236}">
                <a16:creationId xmlns:a16="http://schemas.microsoft.com/office/drawing/2014/main" id="{EF226BDD-5C0F-4917-B0B8-68FDDFE2E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322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arriba +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1ED090-66B0-4558-859C-34F6699DB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69074" y="3948114"/>
            <a:ext cx="5214939" cy="1881186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B38DE7C-9C9A-4792-B5E2-ED1CF4F04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241" y="1276844"/>
            <a:ext cx="8559484" cy="875312"/>
          </a:xfrm>
        </p:spPr>
        <p:txBody>
          <a:bodyPr anchor="ctr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5984D7B-6A0E-4045-9659-331B4A3FE9F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23861" y="3948114"/>
            <a:ext cx="5214939" cy="1881186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pie de página 13">
            <a:extLst>
              <a:ext uri="{FF2B5EF4-FFF2-40B4-BE49-F238E27FC236}">
                <a16:creationId xmlns:a16="http://schemas.microsoft.com/office/drawing/2014/main" id="{5E124136-36A4-4975-A0B8-92B473BCE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1A4BB26E-B829-49CE-85C4-AA0E4A0B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6471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dcha +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1ED090-66B0-4558-859C-34F6699DB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5725" y="0"/>
            <a:ext cx="3216275" cy="68580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608" y="583200"/>
            <a:ext cx="8275639" cy="11520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5608" y="4011614"/>
            <a:ext cx="8275639" cy="2225674"/>
          </a:xfrm>
        </p:spPr>
        <p:txBody>
          <a:bodyPr numCol="2" spcCol="1800000"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4DFE5335-B967-418C-A8FB-D0C0196C11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7346" y="6482544"/>
            <a:ext cx="381600" cy="208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26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endParaRPr lang="es-ES" dirty="0"/>
          </a:p>
        </p:txBody>
      </p:sp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BC7A925A-60B5-4FF6-8C57-1E97C1CD78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607" y="1793875"/>
            <a:ext cx="8275639" cy="342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14" name="Marcador de pie de página 13">
            <a:extLst>
              <a:ext uri="{FF2B5EF4-FFF2-40B4-BE49-F238E27FC236}">
                <a16:creationId xmlns:a16="http://schemas.microsoft.com/office/drawing/2014/main" id="{BA9B0C55-4377-4B5E-B41A-31BBAB1C1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29694F17-575A-4E9C-B849-F3EBEAE5E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7999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ágenes derecha + tex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arcador de posición de imagen 6">
            <a:extLst>
              <a:ext uri="{FF2B5EF4-FFF2-40B4-BE49-F238E27FC236}">
                <a16:creationId xmlns:a16="http://schemas.microsoft.com/office/drawing/2014/main" id="{124708AE-F137-4CEB-B9C5-DFAD5D15DF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75725" y="5144400"/>
            <a:ext cx="3216275" cy="17136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1ED090-66B0-4558-859C-34F6699DB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5725" y="0"/>
            <a:ext cx="3216275" cy="17214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1475864"/>
            <a:ext cx="3216275" cy="1529096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1C0A2514-4BDA-41F2-8728-DADF47CDBDA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69264" y="1996510"/>
            <a:ext cx="3148856" cy="540000"/>
          </a:xfrm>
        </p:spPr>
        <p:txBody>
          <a:bodyPr anchor="t">
            <a:noAutofit/>
          </a:bodyPr>
          <a:lstStyle>
            <a:lvl1pPr marL="180975" indent="-180975">
              <a:spcBef>
                <a:spcPts val="0"/>
              </a:spcBef>
              <a:buFont typeface="Courier New" panose="02070309020205020404" pitchFamily="49" charset="0"/>
              <a:buChar char="o"/>
              <a:defRPr sz="1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6E6F8EEE-8A20-4C3D-868E-9016906C9F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9264" y="1580644"/>
            <a:ext cx="3148856" cy="324356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8" name="Marcador de texto 5">
            <a:extLst>
              <a:ext uri="{FF2B5EF4-FFF2-40B4-BE49-F238E27FC236}">
                <a16:creationId xmlns:a16="http://schemas.microsoft.com/office/drawing/2014/main" id="{6E96B501-CE64-4CD6-9A61-BD3ADECDA8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567346" y="6482544"/>
            <a:ext cx="381600" cy="208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26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endParaRPr lang="es-ES" dirty="0"/>
          </a:p>
        </p:txBody>
      </p:sp>
      <p:sp>
        <p:nvSpPr>
          <p:cNvPr id="29" name="Marcador de posición de imagen 6">
            <a:extLst>
              <a:ext uri="{FF2B5EF4-FFF2-40B4-BE49-F238E27FC236}">
                <a16:creationId xmlns:a16="http://schemas.microsoft.com/office/drawing/2014/main" id="{BBBB7B17-E11E-45A4-A76C-174027A1B21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975725" y="1721400"/>
            <a:ext cx="3216275" cy="17136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30" name="Marcador de posición de imagen 6">
            <a:extLst>
              <a:ext uri="{FF2B5EF4-FFF2-40B4-BE49-F238E27FC236}">
                <a16:creationId xmlns:a16="http://schemas.microsoft.com/office/drawing/2014/main" id="{17E59381-221B-49BE-B26F-D210F09A96E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75725" y="3429000"/>
            <a:ext cx="3216275" cy="17136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33A9D143-3E3E-47B3-ADB5-87753274CE31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669264" y="3230316"/>
            <a:ext cx="3148856" cy="540000"/>
          </a:xfrm>
        </p:spPr>
        <p:txBody>
          <a:bodyPr anchor="t">
            <a:noAutofit/>
          </a:bodyPr>
          <a:lstStyle>
            <a:lvl1pPr marL="180975" indent="-180975">
              <a:spcBef>
                <a:spcPts val="0"/>
              </a:spcBef>
              <a:buFont typeface="Courier New" panose="02070309020205020404" pitchFamily="49" charset="0"/>
              <a:buChar char="o"/>
              <a:defRPr sz="1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35" name="Marcador de texto 6">
            <a:extLst>
              <a:ext uri="{FF2B5EF4-FFF2-40B4-BE49-F238E27FC236}">
                <a16:creationId xmlns:a16="http://schemas.microsoft.com/office/drawing/2014/main" id="{4A503656-A2ED-4DC4-B158-F6B4073272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9264" y="2814450"/>
            <a:ext cx="3148856" cy="324356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32EB1624-EB8D-494B-B45F-579700B48134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669264" y="4453699"/>
            <a:ext cx="3148856" cy="540000"/>
          </a:xfrm>
        </p:spPr>
        <p:txBody>
          <a:bodyPr anchor="t">
            <a:noAutofit/>
          </a:bodyPr>
          <a:lstStyle>
            <a:lvl1pPr marL="180975" indent="-180975">
              <a:spcBef>
                <a:spcPts val="0"/>
              </a:spcBef>
              <a:buFont typeface="Courier New" panose="02070309020205020404" pitchFamily="49" charset="0"/>
              <a:buChar char="o"/>
              <a:defRPr sz="1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37" name="Marcador de texto 6">
            <a:extLst>
              <a:ext uri="{FF2B5EF4-FFF2-40B4-BE49-F238E27FC236}">
                <a16:creationId xmlns:a16="http://schemas.microsoft.com/office/drawing/2014/main" id="{A7172B98-6210-4E75-B2B1-5F47A114C3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9264" y="4037833"/>
            <a:ext cx="3148856" cy="324356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EB772AA2-B146-469E-AFF5-C2C5AAD6B65B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4669264" y="5685488"/>
            <a:ext cx="3148856" cy="540000"/>
          </a:xfrm>
        </p:spPr>
        <p:txBody>
          <a:bodyPr anchor="t">
            <a:noAutofit/>
          </a:bodyPr>
          <a:lstStyle>
            <a:lvl1pPr marL="180975" indent="-180975">
              <a:spcBef>
                <a:spcPts val="0"/>
              </a:spcBef>
              <a:buFont typeface="Courier New" panose="02070309020205020404" pitchFamily="49" charset="0"/>
              <a:buChar char="o"/>
              <a:defRPr sz="1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39" name="Marcador de texto 6">
            <a:extLst>
              <a:ext uri="{FF2B5EF4-FFF2-40B4-BE49-F238E27FC236}">
                <a16:creationId xmlns:a16="http://schemas.microsoft.com/office/drawing/2014/main" id="{73413181-ED2F-4643-9887-CA35564E61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69264" y="5269622"/>
            <a:ext cx="3148856" cy="324356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pie de página 13">
            <a:extLst>
              <a:ext uri="{FF2B5EF4-FFF2-40B4-BE49-F238E27FC236}">
                <a16:creationId xmlns:a16="http://schemas.microsoft.com/office/drawing/2014/main" id="{3C8A4142-61D5-49EB-9879-71922CC5D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1" name="Marcador de número de diapositiva 14">
            <a:extLst>
              <a:ext uri="{FF2B5EF4-FFF2-40B4-BE49-F238E27FC236}">
                <a16:creationId xmlns:a16="http://schemas.microsoft.com/office/drawing/2014/main" id="{BB03531F-1215-4C69-B37D-3C37D7C2A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2977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izda + bloques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1ED090-66B0-4558-859C-34F6699DB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216275" cy="68580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74" y="481012"/>
            <a:ext cx="8275639" cy="730380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508374" y="4600574"/>
            <a:ext cx="5467351" cy="1636713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C96A2D6-08AC-42F7-AEA4-E07E351F634D}"/>
              </a:ext>
            </a:extLst>
          </p:cNvPr>
          <p:cNvCxnSpPr>
            <a:cxnSpLocks/>
          </p:cNvCxnSpPr>
          <p:nvPr userDrawn="1"/>
        </p:nvCxnSpPr>
        <p:spPr>
          <a:xfrm>
            <a:off x="6094987" y="1755904"/>
            <a:ext cx="0" cy="179000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7ABCEFB-25FF-4324-8B04-D8900708F34D}"/>
              </a:ext>
            </a:extLst>
          </p:cNvPr>
          <p:cNvCxnSpPr>
            <a:cxnSpLocks/>
          </p:cNvCxnSpPr>
          <p:nvPr userDrawn="1"/>
        </p:nvCxnSpPr>
        <p:spPr>
          <a:xfrm>
            <a:off x="3516739" y="4355403"/>
            <a:ext cx="826727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1C0A2514-4BDA-41F2-8728-DADF47CDBDA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81591" y="1755903"/>
            <a:ext cx="5402421" cy="7560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8D2CB750-C823-4A06-8B69-569FB0319E9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81591" y="2791815"/>
            <a:ext cx="5402421" cy="7560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6E6F8EEE-8A20-4C3D-868E-9016906C9F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6739" y="1755904"/>
            <a:ext cx="2277784" cy="756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texto 6">
            <a:extLst>
              <a:ext uri="{FF2B5EF4-FFF2-40B4-BE49-F238E27FC236}">
                <a16:creationId xmlns:a16="http://schemas.microsoft.com/office/drawing/2014/main" id="{AC878850-2E50-4326-9C20-B47BCA563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6739" y="2789911"/>
            <a:ext cx="2277784" cy="756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7" name="Marcador de texto 6">
            <a:extLst>
              <a:ext uri="{FF2B5EF4-FFF2-40B4-BE49-F238E27FC236}">
                <a16:creationId xmlns:a16="http://schemas.microsoft.com/office/drawing/2014/main" id="{FE011A79-E55A-46DF-8D2A-D18E438A3B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16739" y="3853485"/>
            <a:ext cx="5468400" cy="4788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9" name="Marcador de pie de página 13">
            <a:extLst>
              <a:ext uri="{FF2B5EF4-FFF2-40B4-BE49-F238E27FC236}">
                <a16:creationId xmlns:a16="http://schemas.microsoft.com/office/drawing/2014/main" id="{B397718B-5852-46F9-8BAA-8FE4CB0E0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0" name="Marcador de número de diapositiva 14">
            <a:extLst>
              <a:ext uri="{FF2B5EF4-FFF2-40B4-BE49-F238E27FC236}">
                <a16:creationId xmlns:a16="http://schemas.microsoft.com/office/drawing/2014/main" id="{0B8900FF-699E-4775-A140-0EEFAC94F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854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ágenes grandes arriba +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6">
            <a:extLst>
              <a:ext uri="{FF2B5EF4-FFF2-40B4-BE49-F238E27FC236}">
                <a16:creationId xmlns:a16="http://schemas.microsoft.com/office/drawing/2014/main" id="{13886FFA-CF3F-4F9C-B29D-BF8A39C250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2800" y="-1"/>
            <a:ext cx="3049200" cy="51339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13" name="Marcador de posición de imagen 6">
            <a:extLst>
              <a:ext uri="{FF2B5EF4-FFF2-40B4-BE49-F238E27FC236}">
                <a16:creationId xmlns:a16="http://schemas.microsoft.com/office/drawing/2014/main" id="{5E4E1FB5-B207-400C-9D95-164A53B89F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200" y="-1"/>
            <a:ext cx="3049200" cy="51339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14" name="Marcador de posición de imagen 6">
            <a:extLst>
              <a:ext uri="{FF2B5EF4-FFF2-40B4-BE49-F238E27FC236}">
                <a16:creationId xmlns:a16="http://schemas.microsoft.com/office/drawing/2014/main" id="{66B30C07-080B-451B-9C8D-8F83F3911E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7600" y="-1"/>
            <a:ext cx="3049200" cy="51339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1ED090-66B0-4558-859C-34F6699DB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3049200" cy="51339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16" name="Marcador de texto 6">
            <a:extLst>
              <a:ext uri="{FF2B5EF4-FFF2-40B4-BE49-F238E27FC236}">
                <a16:creationId xmlns:a16="http://schemas.microsoft.com/office/drawing/2014/main" id="{5ACCDFB7-387D-4F5A-80C1-B6D30286C9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5336986"/>
            <a:ext cx="2232000" cy="900302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2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7" name="Marcador de texto 6">
            <a:extLst>
              <a:ext uri="{FF2B5EF4-FFF2-40B4-BE49-F238E27FC236}">
                <a16:creationId xmlns:a16="http://schemas.microsoft.com/office/drawing/2014/main" id="{106C970F-ECFF-407F-A090-11B37C7BD7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7908" y="5336986"/>
            <a:ext cx="2232000" cy="900302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200" smtClean="0">
                <a:solidFill>
                  <a:schemeClr val="tx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A264B19D-7D7D-4E75-9CFE-F9FDCF4245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5336986"/>
            <a:ext cx="2232000" cy="900302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200" smtClean="0">
                <a:solidFill>
                  <a:schemeClr val="tx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5D34F90C-D44E-4916-AE37-14109415AE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13897" y="5336986"/>
            <a:ext cx="2232000" cy="900302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2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20" name="Marcador de pie de página 13">
            <a:extLst>
              <a:ext uri="{FF2B5EF4-FFF2-40B4-BE49-F238E27FC236}">
                <a16:creationId xmlns:a16="http://schemas.microsoft.com/office/drawing/2014/main" id="{41AFE64F-72B0-4343-8B76-CFAAF8E63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1" name="Marcador de número de diapositiva 14">
            <a:extLst>
              <a:ext uri="{FF2B5EF4-FFF2-40B4-BE49-F238E27FC236}">
                <a16:creationId xmlns:a16="http://schemas.microsoft.com/office/drawing/2014/main" id="{70D4A004-9699-467D-93A0-5AB9C9308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5365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ágenes arriba + 2 abaj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6">
            <a:extLst>
              <a:ext uri="{FF2B5EF4-FFF2-40B4-BE49-F238E27FC236}">
                <a16:creationId xmlns:a16="http://schemas.microsoft.com/office/drawing/2014/main" id="{13886FFA-CF3F-4F9C-B29D-BF8A39C250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2800" y="3428999"/>
            <a:ext cx="3049200" cy="3429001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13" name="Marcador de posición de imagen 6">
            <a:extLst>
              <a:ext uri="{FF2B5EF4-FFF2-40B4-BE49-F238E27FC236}">
                <a16:creationId xmlns:a16="http://schemas.microsoft.com/office/drawing/2014/main" id="{5E4E1FB5-B207-400C-9D95-164A53B89F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200" y="3428999"/>
            <a:ext cx="3049200" cy="3429001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14" name="Marcador de posición de imagen 6">
            <a:extLst>
              <a:ext uri="{FF2B5EF4-FFF2-40B4-BE49-F238E27FC236}">
                <a16:creationId xmlns:a16="http://schemas.microsoft.com/office/drawing/2014/main" id="{66B30C07-080B-451B-9C8D-8F83F3911E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7600" y="-1"/>
            <a:ext cx="3049200" cy="3429001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1ED090-66B0-4558-859C-34F6699DB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3049200" cy="3429001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16" name="Marcador de texto 6">
            <a:extLst>
              <a:ext uri="{FF2B5EF4-FFF2-40B4-BE49-F238E27FC236}">
                <a16:creationId xmlns:a16="http://schemas.microsoft.com/office/drawing/2014/main" id="{5ACCDFB7-387D-4F5A-80C1-B6D30286C9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4250064"/>
            <a:ext cx="2232000" cy="1134736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600"/>
              </a:spcBef>
              <a:buNone/>
              <a:defRPr lang="es-ES" sz="1200" smtClean="0">
                <a:solidFill>
                  <a:schemeClr val="bg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7" name="Marcador de texto 6">
            <a:extLst>
              <a:ext uri="{FF2B5EF4-FFF2-40B4-BE49-F238E27FC236}">
                <a16:creationId xmlns:a16="http://schemas.microsoft.com/office/drawing/2014/main" id="{106C970F-ECFF-407F-A090-11B37C7BD7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7908" y="4250064"/>
            <a:ext cx="2232000" cy="1134736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600"/>
              </a:spcBef>
              <a:buNone/>
              <a:defRPr lang="es-ES" sz="1200" smtClean="0">
                <a:solidFill>
                  <a:schemeClr val="bg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A264B19D-7D7D-4E75-9CFE-F9FDCF4245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66902" y="613093"/>
            <a:ext cx="2232000" cy="1134736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600"/>
              </a:spcBef>
              <a:buNone/>
              <a:defRPr lang="es-ES" sz="1200" smtClean="0">
                <a:solidFill>
                  <a:schemeClr val="bg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5D34F90C-D44E-4916-AE37-14109415AE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27599" y="613093"/>
            <a:ext cx="2232000" cy="1134736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600"/>
              </a:spcBef>
              <a:buNone/>
              <a:defRPr lang="es-ES" sz="1200" smtClean="0">
                <a:solidFill>
                  <a:schemeClr val="bg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id="{02E26EB7-9543-4923-B12D-819A08EAEB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7346" y="6482544"/>
            <a:ext cx="381600" cy="208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26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endParaRPr lang="es-ES" dirty="0"/>
          </a:p>
        </p:txBody>
      </p:sp>
      <p:sp>
        <p:nvSpPr>
          <p:cNvPr id="24" name="Marcador de pie de página 13">
            <a:extLst>
              <a:ext uri="{FF2B5EF4-FFF2-40B4-BE49-F238E27FC236}">
                <a16:creationId xmlns:a16="http://schemas.microsoft.com/office/drawing/2014/main" id="{4E7F10A0-A0C6-44B3-94F1-5448DDA6E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25" name="Marcador de número de diapositiva 14">
            <a:extLst>
              <a:ext uri="{FF2B5EF4-FFF2-40B4-BE49-F238E27FC236}">
                <a16:creationId xmlns:a16="http://schemas.microsoft.com/office/drawing/2014/main" id="{DE4E7409-F846-45CB-8F72-D86ADA9DF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6108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ágenes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81013"/>
            <a:ext cx="11376025" cy="636587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7988" y="4024223"/>
            <a:ext cx="2520000" cy="17145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191ADAD6-03E8-46C2-AF05-E371912B76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9" y="3554001"/>
            <a:ext cx="2520000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3" name="Marcador de posición de imagen 6">
            <a:extLst>
              <a:ext uri="{FF2B5EF4-FFF2-40B4-BE49-F238E27FC236}">
                <a16:creationId xmlns:a16="http://schemas.microsoft.com/office/drawing/2014/main" id="{3DE02BBC-D82E-4464-989D-BD6DA5FCBB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14500"/>
            <a:ext cx="3049200" cy="17145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18" name="Marcador de posición de imagen 6">
            <a:extLst>
              <a:ext uri="{FF2B5EF4-FFF2-40B4-BE49-F238E27FC236}">
                <a16:creationId xmlns:a16="http://schemas.microsoft.com/office/drawing/2014/main" id="{C5D37AA5-4BCD-40B4-AA1F-D7F1690EBC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7600" y="1714500"/>
            <a:ext cx="3049200" cy="17145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19" name="Marcador de posición de imagen 6">
            <a:extLst>
              <a:ext uri="{FF2B5EF4-FFF2-40B4-BE49-F238E27FC236}">
                <a16:creationId xmlns:a16="http://schemas.microsoft.com/office/drawing/2014/main" id="{D972FF75-91C4-4090-BF6C-A8D27D8A17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5200" y="1714500"/>
            <a:ext cx="3049200" cy="17145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20" name="Marcador de posición de imagen 6">
            <a:extLst>
              <a:ext uri="{FF2B5EF4-FFF2-40B4-BE49-F238E27FC236}">
                <a16:creationId xmlns:a16="http://schemas.microsoft.com/office/drawing/2014/main" id="{60DFF375-B70A-4736-8340-BB71D7E3CFC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42800" y="1714500"/>
            <a:ext cx="3049200" cy="171450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9DB778D1-CB36-4BD8-96D2-5835CBB89AC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3478848" y="4024223"/>
            <a:ext cx="2520000" cy="17145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2" name="Marcador de texto 6">
            <a:extLst>
              <a:ext uri="{FF2B5EF4-FFF2-40B4-BE49-F238E27FC236}">
                <a16:creationId xmlns:a16="http://schemas.microsoft.com/office/drawing/2014/main" id="{AF94CBDC-A066-40A1-8DBA-A84CC0C691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78849" y="3554001"/>
            <a:ext cx="2520000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DA7BC8C-E005-46CB-9CEA-D2D53B5ED87F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549707" y="4024223"/>
            <a:ext cx="2520000" cy="17145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4" name="Marcador de texto 6">
            <a:extLst>
              <a:ext uri="{FF2B5EF4-FFF2-40B4-BE49-F238E27FC236}">
                <a16:creationId xmlns:a16="http://schemas.microsoft.com/office/drawing/2014/main" id="{1E885220-6777-400B-AE0E-FEE564349B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9708" y="3554001"/>
            <a:ext cx="2520000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55025D66-5159-4C3F-9706-66B24140004B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442197" y="4024223"/>
            <a:ext cx="2520000" cy="1714500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6" name="Marcador de texto 6">
            <a:extLst>
              <a:ext uri="{FF2B5EF4-FFF2-40B4-BE49-F238E27FC236}">
                <a16:creationId xmlns:a16="http://schemas.microsoft.com/office/drawing/2014/main" id="{3A6A5CB0-36E6-48B5-A812-251F6D2A8F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2198" y="3554001"/>
            <a:ext cx="2520000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8" name="Marcador de pie de página 13">
            <a:extLst>
              <a:ext uri="{FF2B5EF4-FFF2-40B4-BE49-F238E27FC236}">
                <a16:creationId xmlns:a16="http://schemas.microsoft.com/office/drawing/2014/main" id="{D5719AFF-EA70-42A4-B16E-00B060E0B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9" name="Marcador de número de diapositiva 14">
            <a:extLst>
              <a:ext uri="{FF2B5EF4-FFF2-40B4-BE49-F238E27FC236}">
                <a16:creationId xmlns:a16="http://schemas.microsoft.com/office/drawing/2014/main" id="{C506AC58-911E-4D08-834F-4DAE171A2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8228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ágenes grandes arriba + 2 abaj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6">
            <a:extLst>
              <a:ext uri="{FF2B5EF4-FFF2-40B4-BE49-F238E27FC236}">
                <a16:creationId xmlns:a16="http://schemas.microsoft.com/office/drawing/2014/main" id="{13886FFA-CF3F-4F9C-B29D-BF8A39C250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2800" y="1724025"/>
            <a:ext cx="3049200" cy="51339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13" name="Marcador de posición de imagen 6">
            <a:extLst>
              <a:ext uri="{FF2B5EF4-FFF2-40B4-BE49-F238E27FC236}">
                <a16:creationId xmlns:a16="http://schemas.microsoft.com/office/drawing/2014/main" id="{5E4E1FB5-B207-400C-9D95-164A53B89F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200" y="1724025"/>
            <a:ext cx="3049200" cy="51339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14" name="Marcador de posición de imagen 6">
            <a:extLst>
              <a:ext uri="{FF2B5EF4-FFF2-40B4-BE49-F238E27FC236}">
                <a16:creationId xmlns:a16="http://schemas.microsoft.com/office/drawing/2014/main" id="{66B30C07-080B-451B-9C8D-8F83F3911E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7600" y="-1"/>
            <a:ext cx="3049200" cy="51339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1ED090-66B0-4558-859C-34F6699DB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3049200" cy="51339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12" name="Marcador de texto 6">
            <a:extLst>
              <a:ext uri="{FF2B5EF4-FFF2-40B4-BE49-F238E27FC236}">
                <a16:creationId xmlns:a16="http://schemas.microsoft.com/office/drawing/2014/main" id="{D739B9D0-8236-44AB-AEE9-C7D2AF01E9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9" y="5446301"/>
            <a:ext cx="2520000" cy="720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BF27121D-7E95-45A7-B549-707385BE8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78849" y="5446301"/>
            <a:ext cx="2520000" cy="720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CE2AC089-2ACA-443A-B614-5104F147BD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9708" y="379001"/>
            <a:ext cx="2520000" cy="720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8049D63E-B102-4A07-A487-5594E8177A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2198" y="379001"/>
            <a:ext cx="2520000" cy="720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2" name="Marcador de texto 5">
            <a:extLst>
              <a:ext uri="{FF2B5EF4-FFF2-40B4-BE49-F238E27FC236}">
                <a16:creationId xmlns:a16="http://schemas.microsoft.com/office/drawing/2014/main" id="{1F2D74F5-0D1D-4EE2-97BD-DAFFA06788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7346" y="6482544"/>
            <a:ext cx="381600" cy="208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26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endParaRPr lang="es-ES" dirty="0"/>
          </a:p>
        </p:txBody>
      </p:sp>
      <p:sp>
        <p:nvSpPr>
          <p:cNvPr id="18" name="Marcador de pie de página 13">
            <a:extLst>
              <a:ext uri="{FF2B5EF4-FFF2-40B4-BE49-F238E27FC236}">
                <a16:creationId xmlns:a16="http://schemas.microsoft.com/office/drawing/2014/main" id="{D4F44B5E-CE46-4E8C-8BB6-FE8922E29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9" name="Marcador de número de diapositiva 14">
            <a:extLst>
              <a:ext uri="{FF2B5EF4-FFF2-40B4-BE49-F238E27FC236}">
                <a16:creationId xmlns:a16="http://schemas.microsoft.com/office/drawing/2014/main" id="{A4413881-0532-473B-BDB2-97188BEEC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0508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n izda + 1 imagen dch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6">
            <a:extLst>
              <a:ext uri="{FF2B5EF4-FFF2-40B4-BE49-F238E27FC236}">
                <a16:creationId xmlns:a16="http://schemas.microsoft.com/office/drawing/2014/main" id="{E7715083-18DB-4A34-B5DE-FA2C806D41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3428999"/>
            <a:ext cx="6096000" cy="3429001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1ED090-66B0-4558-859C-34F6699DB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96000" cy="3429001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/>
          </a:p>
        </p:txBody>
      </p:sp>
      <p:sp>
        <p:nvSpPr>
          <p:cNvPr id="16" name="Marcador de texto 6">
            <a:extLst>
              <a:ext uri="{FF2B5EF4-FFF2-40B4-BE49-F238E27FC236}">
                <a16:creationId xmlns:a16="http://schemas.microsoft.com/office/drawing/2014/main" id="{5ACCDFB7-387D-4F5A-80C1-B6D30286C9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3924300"/>
            <a:ext cx="5230812" cy="231298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id="{15E9EE8E-6068-491A-B48C-EB8FB52138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7346" y="6482544"/>
            <a:ext cx="381600" cy="208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26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endParaRPr lang="es-ES" dirty="0"/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382A7490-EEEB-4540-989D-443B194C2E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3201" y="633412"/>
            <a:ext cx="5230812" cy="231298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3" name="Marcador de pie de página 13">
            <a:extLst>
              <a:ext uri="{FF2B5EF4-FFF2-40B4-BE49-F238E27FC236}">
                <a16:creationId xmlns:a16="http://schemas.microsoft.com/office/drawing/2014/main" id="{C4BD83F1-5A8C-4030-A81C-D7E421A44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4" name="Marcador de número de diapositiva 14">
            <a:extLst>
              <a:ext uri="{FF2B5EF4-FFF2-40B4-BE49-F238E27FC236}">
                <a16:creationId xmlns:a16="http://schemas.microsoft.com/office/drawing/2014/main" id="{FD66FE66-D9F4-4465-8F37-71FDE3921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1690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en blanco y negro de un carro&#10;&#10;Descripción generada automáticamente con confianza baja">
            <a:extLst>
              <a:ext uri="{FF2B5EF4-FFF2-40B4-BE49-F238E27FC236}">
                <a16:creationId xmlns:a16="http://schemas.microsoft.com/office/drawing/2014/main" id="{0F9AAC5B-F555-4A01-8C26-E2B3CD2AB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B69F5AC2-F87E-45F7-8328-33B4DBAC3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583" y="343766"/>
            <a:ext cx="2056430" cy="52491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E3A3EEA-2B90-4E38-BC5C-5757FE50F71D}"/>
              </a:ext>
            </a:extLst>
          </p:cNvPr>
          <p:cNvSpPr txBox="1"/>
          <p:nvPr userDrawn="1"/>
        </p:nvSpPr>
        <p:spPr>
          <a:xfrm>
            <a:off x="407987" y="5923355"/>
            <a:ext cx="4296228" cy="3139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fld id="{D8E931E7-EB74-4223-A7E5-1925F2300D10}" type="datetime4">
              <a:rPr lang="es-ES" sz="1400" smtClean="0">
                <a:solidFill>
                  <a:schemeClr val="bg1"/>
                </a:solidFill>
              </a:rPr>
              <a:t>9 de mayo de 2023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FFD108F0-8DDF-45D9-AA3D-8DC9A7766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1303070"/>
            <a:ext cx="11376025" cy="712788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Portada</a:t>
            </a: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71B1FA89-9ED5-47A9-883E-548E0577C1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2084034"/>
            <a:ext cx="11376025" cy="68118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9028718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4 fotos + 4 cajas tex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583200"/>
            <a:ext cx="3264126" cy="1472525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191ADAD6-03E8-46C2-AF05-E371912B76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2189408"/>
            <a:ext cx="326412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posición de imagen 6">
            <a:extLst>
              <a:ext uri="{FF2B5EF4-FFF2-40B4-BE49-F238E27FC236}">
                <a16:creationId xmlns:a16="http://schemas.microsoft.com/office/drawing/2014/main" id="{60DFF375-B70A-4736-8340-BB71D7E3CFC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20199" y="611188"/>
            <a:ext cx="2563813" cy="2817812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27" name="Marcador de posición de imagen 6">
            <a:extLst>
              <a:ext uri="{FF2B5EF4-FFF2-40B4-BE49-F238E27FC236}">
                <a16:creationId xmlns:a16="http://schemas.microsoft.com/office/drawing/2014/main" id="{A5833AC8-2511-432E-B9B1-74A7CFF71E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05324" y="611188"/>
            <a:ext cx="4714875" cy="2817812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28" name="Marcador de posición de imagen 6">
            <a:extLst>
              <a:ext uri="{FF2B5EF4-FFF2-40B4-BE49-F238E27FC236}">
                <a16:creationId xmlns:a16="http://schemas.microsoft.com/office/drawing/2014/main" id="{2FEF5D94-9955-4DBA-B0EC-9F9508B244E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05324" y="3421857"/>
            <a:ext cx="2563813" cy="2817812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29" name="Marcador de posición de imagen 6">
            <a:extLst>
              <a:ext uri="{FF2B5EF4-FFF2-40B4-BE49-F238E27FC236}">
                <a16:creationId xmlns:a16="http://schemas.microsoft.com/office/drawing/2014/main" id="{F73A3DED-E939-498F-88FF-D95BF65FF7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69137" y="3421857"/>
            <a:ext cx="4714875" cy="2817812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A2DD1D-988F-4CE1-8D2E-7EC0A21CE0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7988" y="2513014"/>
            <a:ext cx="3263900" cy="515404"/>
          </a:xfrm>
        </p:spPr>
        <p:txBody>
          <a:bodyPr>
            <a:noAutofit/>
          </a:bodyPr>
          <a:lstStyle>
            <a:lvl1pPr marL="177800" indent="-177800">
              <a:spcBef>
                <a:spcPts val="0"/>
              </a:spcBef>
              <a:buFont typeface="Courier New" panose="02070309020205020404" pitchFamily="49" charset="0"/>
              <a:buChar char="o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2EB71E80-BEEB-45D4-A614-25897D3D13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7988" y="3264288"/>
            <a:ext cx="326412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4879A800-89C8-47ED-8D84-4B07701E9D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988" y="3584719"/>
            <a:ext cx="3263900" cy="515404"/>
          </a:xfrm>
        </p:spPr>
        <p:txBody>
          <a:bodyPr>
            <a:noAutofit/>
          </a:bodyPr>
          <a:lstStyle>
            <a:lvl1pPr marL="177800" indent="-177800">
              <a:spcBef>
                <a:spcPts val="0"/>
              </a:spcBef>
              <a:buFont typeface="Courier New" panose="02070309020205020404" pitchFamily="49" charset="0"/>
              <a:buChar char="o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6D4785E0-2672-4CB2-BD26-D7593C282D8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88" y="4339168"/>
            <a:ext cx="326412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0D5F2DE1-5E88-479B-9251-B819064093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7988" y="4656424"/>
            <a:ext cx="3263900" cy="515404"/>
          </a:xfrm>
        </p:spPr>
        <p:txBody>
          <a:bodyPr>
            <a:noAutofit/>
          </a:bodyPr>
          <a:lstStyle>
            <a:lvl1pPr marL="177800" indent="-177800">
              <a:spcBef>
                <a:spcPts val="0"/>
              </a:spcBef>
              <a:buFont typeface="Courier New" panose="02070309020205020404" pitchFamily="49" charset="0"/>
              <a:buChar char="o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5" name="Marcador de texto 6">
            <a:extLst>
              <a:ext uri="{FF2B5EF4-FFF2-40B4-BE49-F238E27FC236}">
                <a16:creationId xmlns:a16="http://schemas.microsoft.com/office/drawing/2014/main" id="{32CC7B77-4CB4-4E3C-ADFB-B15EDF6028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7988" y="5414048"/>
            <a:ext cx="326412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6" name="Marcador de texto 3">
            <a:extLst>
              <a:ext uri="{FF2B5EF4-FFF2-40B4-BE49-F238E27FC236}">
                <a16:creationId xmlns:a16="http://schemas.microsoft.com/office/drawing/2014/main" id="{535E5A49-2A52-4955-BFA1-3D673A06EC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7988" y="5728129"/>
            <a:ext cx="3263900" cy="515404"/>
          </a:xfrm>
        </p:spPr>
        <p:txBody>
          <a:bodyPr>
            <a:noAutofit/>
          </a:bodyPr>
          <a:lstStyle>
            <a:lvl1pPr marL="177800" indent="-177800">
              <a:spcBef>
                <a:spcPts val="0"/>
              </a:spcBef>
              <a:buFont typeface="Courier New" panose="02070309020205020404" pitchFamily="49" charset="0"/>
              <a:buChar char="o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pie de página 13">
            <a:extLst>
              <a:ext uri="{FF2B5EF4-FFF2-40B4-BE49-F238E27FC236}">
                <a16:creationId xmlns:a16="http://schemas.microsoft.com/office/drawing/2014/main" id="{61E6DECD-F13A-4C9A-B72A-3AB7228BF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30" name="Marcador de número de diapositiva 14">
            <a:extLst>
              <a:ext uri="{FF2B5EF4-FFF2-40B4-BE49-F238E27FC236}">
                <a16:creationId xmlns:a16="http://schemas.microsoft.com/office/drawing/2014/main" id="{DEA6AA17-C5BF-4A5C-86FD-A8A36261C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1808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6 fotos + 6 cajas tex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191ADAD6-03E8-46C2-AF05-E371912B76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2562054"/>
            <a:ext cx="326412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posición de imagen 6">
            <a:extLst>
              <a:ext uri="{FF2B5EF4-FFF2-40B4-BE49-F238E27FC236}">
                <a16:creationId xmlns:a16="http://schemas.microsoft.com/office/drawing/2014/main" id="{60DFF375-B70A-4736-8340-BB71D7E3CFC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8325" y="611188"/>
            <a:ext cx="2325687" cy="2817812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A2DD1D-988F-4CE1-8D2E-7EC0A21CE0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7988" y="2838035"/>
            <a:ext cx="3263900" cy="360000"/>
          </a:xfrm>
        </p:spPr>
        <p:txBody>
          <a:bodyPr>
            <a:noAutofit/>
          </a:bodyPr>
          <a:lstStyle>
            <a:lvl1pPr marL="177800" indent="-177800">
              <a:spcBef>
                <a:spcPts val="0"/>
              </a:spcBef>
              <a:buFont typeface="Courier New" panose="02070309020205020404" pitchFamily="49" charset="0"/>
              <a:buChar char="o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2EB71E80-BEEB-45D4-A614-25897D3D13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7988" y="3325059"/>
            <a:ext cx="326412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4879A800-89C8-47ED-8D84-4B07701E9D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988" y="3610565"/>
            <a:ext cx="3263900" cy="360000"/>
          </a:xfrm>
        </p:spPr>
        <p:txBody>
          <a:bodyPr>
            <a:noAutofit/>
          </a:bodyPr>
          <a:lstStyle>
            <a:lvl1pPr marL="177800" indent="-177800">
              <a:spcBef>
                <a:spcPts val="0"/>
              </a:spcBef>
              <a:buFont typeface="Courier New" panose="02070309020205020404" pitchFamily="49" charset="0"/>
              <a:buChar char="o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6D4785E0-2672-4CB2-BD26-D7593C282D8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88" y="4088064"/>
            <a:ext cx="326412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0D5F2DE1-5E88-479B-9251-B819064093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7988" y="4383095"/>
            <a:ext cx="3263900" cy="360000"/>
          </a:xfrm>
        </p:spPr>
        <p:txBody>
          <a:bodyPr>
            <a:noAutofit/>
          </a:bodyPr>
          <a:lstStyle>
            <a:lvl1pPr marL="177800" indent="-177800">
              <a:spcBef>
                <a:spcPts val="0"/>
              </a:spcBef>
              <a:buFont typeface="Courier New" panose="02070309020205020404" pitchFamily="49" charset="0"/>
              <a:buChar char="o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5" name="Marcador de texto 6">
            <a:extLst>
              <a:ext uri="{FF2B5EF4-FFF2-40B4-BE49-F238E27FC236}">
                <a16:creationId xmlns:a16="http://schemas.microsoft.com/office/drawing/2014/main" id="{32CC7B77-4CB4-4E3C-ADFB-B15EDF6028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7988" y="5614073"/>
            <a:ext cx="326412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6" name="Marcador de texto 3">
            <a:extLst>
              <a:ext uri="{FF2B5EF4-FFF2-40B4-BE49-F238E27FC236}">
                <a16:creationId xmlns:a16="http://schemas.microsoft.com/office/drawing/2014/main" id="{535E5A49-2A52-4955-BFA1-3D673A06EC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7988" y="5928154"/>
            <a:ext cx="3263900" cy="360000"/>
          </a:xfrm>
        </p:spPr>
        <p:txBody>
          <a:bodyPr>
            <a:noAutofit/>
          </a:bodyPr>
          <a:lstStyle>
            <a:lvl1pPr marL="177800" indent="-177800">
              <a:spcBef>
                <a:spcPts val="0"/>
              </a:spcBef>
              <a:buFont typeface="Courier New" panose="02070309020205020404" pitchFamily="49" charset="0"/>
              <a:buChar char="o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573476F4-D15B-4C76-889D-7095CB6EB98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7988" y="1799049"/>
            <a:ext cx="326412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BF42CD6E-06F9-475F-9BE7-32DACDA8C3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7988" y="2065505"/>
            <a:ext cx="3263900" cy="360000"/>
          </a:xfrm>
        </p:spPr>
        <p:txBody>
          <a:bodyPr>
            <a:noAutofit/>
          </a:bodyPr>
          <a:lstStyle>
            <a:lvl1pPr marL="177800" indent="-177800">
              <a:spcBef>
                <a:spcPts val="0"/>
              </a:spcBef>
              <a:buFont typeface="Courier New" panose="02070309020205020404" pitchFamily="49" charset="0"/>
              <a:buChar char="o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31" name="Marcador de texto 6">
            <a:extLst>
              <a:ext uri="{FF2B5EF4-FFF2-40B4-BE49-F238E27FC236}">
                <a16:creationId xmlns:a16="http://schemas.microsoft.com/office/drawing/2014/main" id="{B8EB3475-C1CF-4BAC-B888-54CD1A2A435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7988" y="4851069"/>
            <a:ext cx="326412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E193834C-0DB6-4ED0-9F4D-E98C25068AC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7988" y="5155625"/>
            <a:ext cx="3263900" cy="360000"/>
          </a:xfrm>
        </p:spPr>
        <p:txBody>
          <a:bodyPr>
            <a:noAutofit/>
          </a:bodyPr>
          <a:lstStyle>
            <a:lvl1pPr marL="177800" indent="-177800">
              <a:spcBef>
                <a:spcPts val="0"/>
              </a:spcBef>
              <a:buFont typeface="Courier New" panose="02070309020205020404" pitchFamily="49" charset="0"/>
              <a:buChar char="o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33" name="Marcador de posición de imagen 6">
            <a:extLst>
              <a:ext uri="{FF2B5EF4-FFF2-40B4-BE49-F238E27FC236}">
                <a16:creationId xmlns:a16="http://schemas.microsoft.com/office/drawing/2014/main" id="{ECC09E66-F5C7-4DB5-B78F-D05A18A1225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140707" y="611188"/>
            <a:ext cx="2325687" cy="2817812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34" name="Marcador de posición de imagen 6">
            <a:extLst>
              <a:ext uri="{FF2B5EF4-FFF2-40B4-BE49-F238E27FC236}">
                <a16:creationId xmlns:a16="http://schemas.microsoft.com/office/drawing/2014/main" id="{8C8431AC-5963-48D5-BEA2-2ED91561153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823088" y="611188"/>
            <a:ext cx="2325687" cy="2817812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35" name="Marcador de posición de imagen 6">
            <a:extLst>
              <a:ext uri="{FF2B5EF4-FFF2-40B4-BE49-F238E27FC236}">
                <a16:creationId xmlns:a16="http://schemas.microsoft.com/office/drawing/2014/main" id="{0646829A-5DE0-4B49-817E-F773A80273D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458325" y="3438526"/>
            <a:ext cx="2325687" cy="2817812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36" name="Marcador de posición de imagen 6">
            <a:extLst>
              <a:ext uri="{FF2B5EF4-FFF2-40B4-BE49-F238E27FC236}">
                <a16:creationId xmlns:a16="http://schemas.microsoft.com/office/drawing/2014/main" id="{64533BD9-9A09-4289-B5B6-EDB697B1BC8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0707" y="3438526"/>
            <a:ext cx="2325687" cy="2817812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37" name="Marcador de posición de imagen 6">
            <a:extLst>
              <a:ext uri="{FF2B5EF4-FFF2-40B4-BE49-F238E27FC236}">
                <a16:creationId xmlns:a16="http://schemas.microsoft.com/office/drawing/2014/main" id="{1E3312D3-B60F-4006-825E-E2174B21F85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823088" y="3438526"/>
            <a:ext cx="2325687" cy="2817812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s-ES" dirty="0"/>
          </a:p>
        </p:txBody>
      </p:sp>
      <p:sp>
        <p:nvSpPr>
          <p:cNvPr id="29" name="Marcador de pie de página 13">
            <a:extLst>
              <a:ext uri="{FF2B5EF4-FFF2-40B4-BE49-F238E27FC236}">
                <a16:creationId xmlns:a16="http://schemas.microsoft.com/office/drawing/2014/main" id="{8694DCC1-4BEC-41A5-85F6-1EBCB3414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38" name="Marcador de número de diapositiva 14">
            <a:extLst>
              <a:ext uri="{FF2B5EF4-FFF2-40B4-BE49-F238E27FC236}">
                <a16:creationId xmlns:a16="http://schemas.microsoft.com/office/drawing/2014/main" id="{6F85BF17-ED70-4796-A5ED-B7741AB3B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5756D9E2-BE45-41CD-8285-0B1AB55F6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583200"/>
            <a:ext cx="3264126" cy="1472525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806816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o situación GR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3934CB5-6E64-44B2-A155-2BF2756FC94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00D37F7-3155-4A3D-9315-E4E9FA35C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4965" y="1349279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6A3EF5DD-58F6-4D90-BA22-8815CAEE7A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9735" y="1349279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3" name="Marcador de texto 8">
            <a:extLst>
              <a:ext uri="{FF2B5EF4-FFF2-40B4-BE49-F238E27FC236}">
                <a16:creationId xmlns:a16="http://schemas.microsoft.com/office/drawing/2014/main" id="{25599B98-15F8-4374-9FB3-B20ABBF4A6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4965" y="2287155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4" name="Marcador de texto 8">
            <a:extLst>
              <a:ext uri="{FF2B5EF4-FFF2-40B4-BE49-F238E27FC236}">
                <a16:creationId xmlns:a16="http://schemas.microsoft.com/office/drawing/2014/main" id="{C1B5EE60-5D20-429A-A8AA-DD80FE3A08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99735" y="2287155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5" name="Marcador de texto 8">
            <a:extLst>
              <a:ext uri="{FF2B5EF4-FFF2-40B4-BE49-F238E27FC236}">
                <a16:creationId xmlns:a16="http://schemas.microsoft.com/office/drawing/2014/main" id="{3B2404F3-4CFD-4101-B668-A754C6AE22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4965" y="3225031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6" name="Marcador de texto 8">
            <a:extLst>
              <a:ext uri="{FF2B5EF4-FFF2-40B4-BE49-F238E27FC236}">
                <a16:creationId xmlns:a16="http://schemas.microsoft.com/office/drawing/2014/main" id="{8B1D077B-F76A-486E-8261-1A49684D02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99735" y="3225031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7" name="Marcador de texto 8">
            <a:extLst>
              <a:ext uri="{FF2B5EF4-FFF2-40B4-BE49-F238E27FC236}">
                <a16:creationId xmlns:a16="http://schemas.microsoft.com/office/drawing/2014/main" id="{64F3AFF5-47A7-470E-A197-D44BBDEF132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4965" y="4162907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8" name="Marcador de texto 8">
            <a:extLst>
              <a:ext uri="{FF2B5EF4-FFF2-40B4-BE49-F238E27FC236}">
                <a16:creationId xmlns:a16="http://schemas.microsoft.com/office/drawing/2014/main" id="{59006C01-2EB5-4BC2-B88E-79478BB8E9E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99735" y="4162907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id="{ECC47142-26D7-4947-9389-FA7FD08107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4965" y="5100784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40" name="Marcador de texto 8">
            <a:extLst>
              <a:ext uri="{FF2B5EF4-FFF2-40B4-BE49-F238E27FC236}">
                <a16:creationId xmlns:a16="http://schemas.microsoft.com/office/drawing/2014/main" id="{6621419F-353F-4001-B53B-730B22C8C5F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99735" y="5100784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AE13932B-9BC1-4505-A3ED-DA4EA160F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8139" y="583200"/>
            <a:ext cx="5055874" cy="1515966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42" name="Marcador de texto 6">
            <a:extLst>
              <a:ext uri="{FF2B5EF4-FFF2-40B4-BE49-F238E27FC236}">
                <a16:creationId xmlns:a16="http://schemas.microsoft.com/office/drawing/2014/main" id="{3CB2D665-19AC-4DDF-AE80-4D0963C2B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8139" y="4015740"/>
            <a:ext cx="5055874" cy="222154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9" name="Marcador de pie de página 13">
            <a:extLst>
              <a:ext uri="{FF2B5EF4-FFF2-40B4-BE49-F238E27FC236}">
                <a16:creationId xmlns:a16="http://schemas.microsoft.com/office/drawing/2014/main" id="{50474C45-35F6-4207-AA3D-1F287D931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0" name="Marcador de número de diapositiva 14">
            <a:extLst>
              <a:ext uri="{FF2B5EF4-FFF2-40B4-BE49-F238E27FC236}">
                <a16:creationId xmlns:a16="http://schemas.microsoft.com/office/drawing/2014/main" id="{C3C9591A-5C73-4A9A-9A5C-0C3DC50AB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90407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o situación RO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3934CB5-6E64-44B2-A155-2BF2756FC94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AE13932B-9BC1-4505-A3ED-DA4EA160F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583200"/>
            <a:ext cx="5055874" cy="1515966"/>
          </a:xfrm>
        </p:spPr>
        <p:txBody>
          <a:bodyPr vert="horz" lIns="0" tIns="0" rIns="0" bIns="0" rtlCol="0" anchor="t">
            <a:noAutofit/>
          </a:bodyPr>
          <a:lstStyle>
            <a:lvl1pPr>
              <a:defRPr lang="es-ES" sz="420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ts val="4200"/>
              </a:lnSpc>
            </a:pPr>
            <a:r>
              <a:rPr lang="es-ES" dirty="0"/>
              <a:t>Título</a:t>
            </a:r>
          </a:p>
        </p:txBody>
      </p:sp>
      <p:sp>
        <p:nvSpPr>
          <p:cNvPr id="42" name="Marcador de texto 6">
            <a:extLst>
              <a:ext uri="{FF2B5EF4-FFF2-40B4-BE49-F238E27FC236}">
                <a16:creationId xmlns:a16="http://schemas.microsoft.com/office/drawing/2014/main" id="{3CB2D665-19AC-4DDF-AE80-4D0963C2B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512" y="4015740"/>
            <a:ext cx="5055873" cy="222154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6856948-223F-4CB7-BC47-024CD890C9E4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18" name="Imagen 17" descr="Logotipo&#10;&#10;Descripción generada automáticamente">
              <a:extLst>
                <a:ext uri="{FF2B5EF4-FFF2-40B4-BE49-F238E27FC236}">
                  <a16:creationId xmlns:a16="http://schemas.microsoft.com/office/drawing/2014/main" id="{6B135680-0910-4B67-AC11-4D9CF1029C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19" name="Imagen 18" descr="Logotipo&#10;&#10;Descripción generada automáticamente">
              <a:extLst>
                <a:ext uri="{FF2B5EF4-FFF2-40B4-BE49-F238E27FC236}">
                  <a16:creationId xmlns:a16="http://schemas.microsoft.com/office/drawing/2014/main" id="{8D6FD017-FF85-49F6-B101-221D0C5E91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22" name="Marcador de pie de página 13">
            <a:extLst>
              <a:ext uri="{FF2B5EF4-FFF2-40B4-BE49-F238E27FC236}">
                <a16:creationId xmlns:a16="http://schemas.microsoft.com/office/drawing/2014/main" id="{07F6BBBF-6D3C-49A4-AAAB-7DE56A59E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3" name="Marcador de número de diapositiva 14">
            <a:extLst>
              <a:ext uri="{FF2B5EF4-FFF2-40B4-BE49-F238E27FC236}">
                <a16:creationId xmlns:a16="http://schemas.microsoft.com/office/drawing/2014/main" id="{093A4657-EFDF-43CD-A424-843F42851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3" name="Marcador de texto 8">
            <a:extLst>
              <a:ext uri="{FF2B5EF4-FFF2-40B4-BE49-F238E27FC236}">
                <a16:creationId xmlns:a16="http://schemas.microsoft.com/office/drawing/2014/main" id="{817031E7-2F3E-428E-9096-B3E8E6E22F1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6892" y="1501679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4" name="Marcador de texto 8">
            <a:extLst>
              <a:ext uri="{FF2B5EF4-FFF2-40B4-BE49-F238E27FC236}">
                <a16:creationId xmlns:a16="http://schemas.microsoft.com/office/drawing/2014/main" id="{BC207DF3-28AD-4A33-B768-D9D2E688D3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1662" y="1501679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55" name="Marcador de texto 8">
            <a:extLst>
              <a:ext uri="{FF2B5EF4-FFF2-40B4-BE49-F238E27FC236}">
                <a16:creationId xmlns:a16="http://schemas.microsoft.com/office/drawing/2014/main" id="{A3097740-AEEB-446C-A4E4-A0DFCB0E7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86892" y="2439555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6" name="Marcador de texto 8">
            <a:extLst>
              <a:ext uri="{FF2B5EF4-FFF2-40B4-BE49-F238E27FC236}">
                <a16:creationId xmlns:a16="http://schemas.microsoft.com/office/drawing/2014/main" id="{6FA17FA6-8F6C-432E-9937-F3977A773A4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31662" y="2439555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57" name="Marcador de texto 8">
            <a:extLst>
              <a:ext uri="{FF2B5EF4-FFF2-40B4-BE49-F238E27FC236}">
                <a16:creationId xmlns:a16="http://schemas.microsoft.com/office/drawing/2014/main" id="{9C837EC3-1FC1-4A4D-8AC5-2D9BBC58C58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86892" y="3377431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58" name="Marcador de texto 8">
            <a:extLst>
              <a:ext uri="{FF2B5EF4-FFF2-40B4-BE49-F238E27FC236}">
                <a16:creationId xmlns:a16="http://schemas.microsoft.com/office/drawing/2014/main" id="{4D2BBA36-87BB-42B6-B019-6325ECB0230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31662" y="3377431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59" name="Marcador de texto 8">
            <a:extLst>
              <a:ext uri="{FF2B5EF4-FFF2-40B4-BE49-F238E27FC236}">
                <a16:creationId xmlns:a16="http://schemas.microsoft.com/office/drawing/2014/main" id="{7A7F2C0F-8D2D-426F-BA63-BAB9B7E3A47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6892" y="4315307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60" name="Marcador de texto 8">
            <a:extLst>
              <a:ext uri="{FF2B5EF4-FFF2-40B4-BE49-F238E27FC236}">
                <a16:creationId xmlns:a16="http://schemas.microsoft.com/office/drawing/2014/main" id="{E6BDFA3C-DE16-48B0-8B32-CF39BD66B1B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31662" y="4315307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61" name="Marcador de texto 8">
            <a:extLst>
              <a:ext uri="{FF2B5EF4-FFF2-40B4-BE49-F238E27FC236}">
                <a16:creationId xmlns:a16="http://schemas.microsoft.com/office/drawing/2014/main" id="{32795236-06F9-44F1-8A2F-718DC4D8D6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86892" y="5253184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62" name="Marcador de texto 8">
            <a:extLst>
              <a:ext uri="{FF2B5EF4-FFF2-40B4-BE49-F238E27FC236}">
                <a16:creationId xmlns:a16="http://schemas.microsoft.com/office/drawing/2014/main" id="{A53C753F-C9CE-4550-B7F3-CC444143385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31662" y="5253184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3678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o situación NEG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3934CB5-6E64-44B2-A155-2BF2756FC94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2" name="Marcador de texto 6">
            <a:extLst>
              <a:ext uri="{FF2B5EF4-FFF2-40B4-BE49-F238E27FC236}">
                <a16:creationId xmlns:a16="http://schemas.microsoft.com/office/drawing/2014/main" id="{3CB2D665-19AC-4DDF-AE80-4D0963C2B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8139" y="4015740"/>
            <a:ext cx="5055874" cy="222154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9" name="Marcador de pie de página 13">
            <a:extLst>
              <a:ext uri="{FF2B5EF4-FFF2-40B4-BE49-F238E27FC236}">
                <a16:creationId xmlns:a16="http://schemas.microsoft.com/office/drawing/2014/main" id="{ACFB573D-5C95-4AF5-8CBC-AAD8799C3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20" name="Marcador de número de diapositiva 14">
            <a:extLst>
              <a:ext uri="{FF2B5EF4-FFF2-40B4-BE49-F238E27FC236}">
                <a16:creationId xmlns:a16="http://schemas.microsoft.com/office/drawing/2014/main" id="{D4D83132-1651-46AD-AEDB-75546F213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9" name="Marcador de texto 8">
            <a:extLst>
              <a:ext uri="{FF2B5EF4-FFF2-40B4-BE49-F238E27FC236}">
                <a16:creationId xmlns:a16="http://schemas.microsoft.com/office/drawing/2014/main" id="{0A0882CE-CA6F-4A54-ACCE-4D451E0103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07365" y="1501679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0" name="Marcador de texto 8">
            <a:extLst>
              <a:ext uri="{FF2B5EF4-FFF2-40B4-BE49-F238E27FC236}">
                <a16:creationId xmlns:a16="http://schemas.microsoft.com/office/drawing/2014/main" id="{CCB3FC51-43D2-4BC6-95ED-8AC7A3ACE8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52135" y="1501679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1" name="Marcador de texto 8">
            <a:extLst>
              <a:ext uri="{FF2B5EF4-FFF2-40B4-BE49-F238E27FC236}">
                <a16:creationId xmlns:a16="http://schemas.microsoft.com/office/drawing/2014/main" id="{E8369575-FD59-4605-AF0B-7A6F9BEB9CC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07365" y="2439555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32" name="Marcador de texto 8">
            <a:extLst>
              <a:ext uri="{FF2B5EF4-FFF2-40B4-BE49-F238E27FC236}">
                <a16:creationId xmlns:a16="http://schemas.microsoft.com/office/drawing/2014/main" id="{B56F0D91-8BD8-4610-B84A-3E03409CEA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352135" y="2439555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3" name="Marcador de texto 8">
            <a:extLst>
              <a:ext uri="{FF2B5EF4-FFF2-40B4-BE49-F238E27FC236}">
                <a16:creationId xmlns:a16="http://schemas.microsoft.com/office/drawing/2014/main" id="{CBB1187B-6A52-4999-8C1D-686218423B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07365" y="3377431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44" name="Marcador de texto 8">
            <a:extLst>
              <a:ext uri="{FF2B5EF4-FFF2-40B4-BE49-F238E27FC236}">
                <a16:creationId xmlns:a16="http://schemas.microsoft.com/office/drawing/2014/main" id="{23CD872C-BDC4-46E8-9FA5-D4D07BA06C5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352135" y="3377431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5" name="Marcador de texto 8">
            <a:extLst>
              <a:ext uri="{FF2B5EF4-FFF2-40B4-BE49-F238E27FC236}">
                <a16:creationId xmlns:a16="http://schemas.microsoft.com/office/drawing/2014/main" id="{44F10160-978E-408D-8646-4146434F291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07365" y="4315307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46" name="Marcador de texto 8">
            <a:extLst>
              <a:ext uri="{FF2B5EF4-FFF2-40B4-BE49-F238E27FC236}">
                <a16:creationId xmlns:a16="http://schemas.microsoft.com/office/drawing/2014/main" id="{821FD499-B94A-4AF0-9AFD-5B138AA3FD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52135" y="4315307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7" name="Marcador de texto 8">
            <a:extLst>
              <a:ext uri="{FF2B5EF4-FFF2-40B4-BE49-F238E27FC236}">
                <a16:creationId xmlns:a16="http://schemas.microsoft.com/office/drawing/2014/main" id="{39CE5EA2-46A2-40C8-86A9-F5BCE04A50B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07365" y="5253184"/>
            <a:ext cx="923290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48" name="Marcador de texto 8">
            <a:extLst>
              <a:ext uri="{FF2B5EF4-FFF2-40B4-BE49-F238E27FC236}">
                <a16:creationId xmlns:a16="http://schemas.microsoft.com/office/drawing/2014/main" id="{D02CC654-CAD4-46A6-83A4-BFA13FB4478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52135" y="5253184"/>
            <a:ext cx="3439065" cy="6477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1F3D85C7-4D9E-4C61-AC68-043914FA7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8139" y="583200"/>
            <a:ext cx="5055874" cy="1515966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596780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to situación lupa ro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5" y="1543567"/>
            <a:ext cx="3189228" cy="1930258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486274" y="2059410"/>
            <a:ext cx="4489451" cy="649283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6400" y="1733436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E66E51F-1177-4AE6-8335-77D3B74F1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136" y="3698783"/>
            <a:ext cx="3335664" cy="3335664"/>
          </a:xfrm>
          <a:prstGeom prst="rect">
            <a:avLst/>
          </a:prstGeom>
        </p:spPr>
      </p:pic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5EB27C3-EDC6-4376-B62E-AE55564AFD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486274" y="3544682"/>
            <a:ext cx="4489451" cy="649283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8C16A4A1-154F-43C1-8D41-96B00F9AF2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6400" y="3218708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373D7C0-0196-40E6-B1AA-4ED644DC796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86274" y="5029954"/>
            <a:ext cx="4489451" cy="649283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0EA7DE4-DE1D-4962-9084-1150C9900A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6400" y="4703980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6" name="Marcador de pie de página 13">
            <a:extLst>
              <a:ext uri="{FF2B5EF4-FFF2-40B4-BE49-F238E27FC236}">
                <a16:creationId xmlns:a16="http://schemas.microsoft.com/office/drawing/2014/main" id="{91EF8348-2053-4AFA-890B-F017FDA67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7" name="Marcador de número de diapositiva 14">
            <a:extLst>
              <a:ext uri="{FF2B5EF4-FFF2-40B4-BE49-F238E27FC236}">
                <a16:creationId xmlns:a16="http://schemas.microsoft.com/office/drawing/2014/main" id="{35FC3BF7-36E6-41BC-9BBA-78E513CCF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0747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to situación lupa neg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486274" y="2059410"/>
            <a:ext cx="4489451" cy="649283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6400" y="1733436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E66E51F-1177-4AE6-8335-77D3B74F1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136" y="3698783"/>
            <a:ext cx="3335664" cy="3335664"/>
          </a:xfrm>
          <a:prstGeom prst="rect">
            <a:avLst/>
          </a:prstGeom>
        </p:spPr>
      </p:pic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5EB27C3-EDC6-4376-B62E-AE55564AFD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486274" y="3544682"/>
            <a:ext cx="4489451" cy="649283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8C16A4A1-154F-43C1-8D41-96B00F9AF2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6400" y="3218708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373D7C0-0196-40E6-B1AA-4ED644DC796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86274" y="5029954"/>
            <a:ext cx="4489451" cy="649283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0EA7DE4-DE1D-4962-9084-1150C9900A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6400" y="4703980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6" name="Marcador de pie de página 13">
            <a:extLst>
              <a:ext uri="{FF2B5EF4-FFF2-40B4-BE49-F238E27FC236}">
                <a16:creationId xmlns:a16="http://schemas.microsoft.com/office/drawing/2014/main" id="{8560BCFD-28B5-4431-AD8E-1E288A39B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7" name="Marcador de número de diapositiva 14">
            <a:extLst>
              <a:ext uri="{FF2B5EF4-FFF2-40B4-BE49-F238E27FC236}">
                <a16:creationId xmlns:a16="http://schemas.microsoft.com/office/drawing/2014/main" id="{4C710DB3-A52B-469C-BC37-3653C2410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9ADF070-654F-4DF6-8AE0-5A1ACDB7C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5" y="1543567"/>
            <a:ext cx="3189228" cy="1930258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4151732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to situación lupa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486274" y="2059410"/>
            <a:ext cx="4489451" cy="649283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6400" y="1733436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5EB27C3-EDC6-4376-B62E-AE55564AFD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486274" y="3544682"/>
            <a:ext cx="4489451" cy="649283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8C16A4A1-154F-43C1-8D41-96B00F9AF2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6400" y="3218708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373D7C0-0196-40E6-B1AA-4ED644DC796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86274" y="5029954"/>
            <a:ext cx="4489451" cy="649283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0EA7DE4-DE1D-4962-9084-1150C9900A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6400" y="4703980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4" name="Gráfico 3">
            <a:extLst>
              <a:ext uri="{FF2B5EF4-FFF2-40B4-BE49-F238E27FC236}">
                <a16:creationId xmlns:a16="http://schemas.microsoft.com/office/drawing/2014/main" id="{FEFCEBAF-ABF2-4FCB-A322-B40AACF27B8C}"/>
              </a:ext>
            </a:extLst>
          </p:cNvPr>
          <p:cNvSpPr/>
          <p:nvPr userDrawn="1"/>
        </p:nvSpPr>
        <p:spPr>
          <a:xfrm>
            <a:off x="9161136" y="3698783"/>
            <a:ext cx="3337200" cy="3337200"/>
          </a:xfrm>
          <a:custGeom>
            <a:avLst/>
            <a:gdLst>
              <a:gd name="connsiteX0" fmla="*/ 3953578 w 4796737"/>
              <a:gd name="connsiteY0" fmla="*/ 3437343 h 4795826"/>
              <a:gd name="connsiteX1" fmla="*/ 3325757 w 4796737"/>
              <a:gd name="connsiteY1" fmla="*/ 2878722 h 4795826"/>
              <a:gd name="connsiteX2" fmla="*/ 2878721 w 4796737"/>
              <a:gd name="connsiteY2" fmla="*/ 331671 h 4795826"/>
              <a:gd name="connsiteX3" fmla="*/ 331670 w 4796737"/>
              <a:gd name="connsiteY3" fmla="*/ 778704 h 4795826"/>
              <a:gd name="connsiteX4" fmla="*/ 778706 w 4796737"/>
              <a:gd name="connsiteY4" fmla="*/ 3325758 h 4795826"/>
              <a:gd name="connsiteX5" fmla="*/ 2880020 w 4796737"/>
              <a:gd name="connsiteY5" fmla="*/ 3324846 h 4795826"/>
              <a:gd name="connsiteX6" fmla="*/ 3438254 w 4796737"/>
              <a:gd name="connsiteY6" fmla="*/ 3952667 h 4795826"/>
              <a:gd name="connsiteX7" fmla="*/ 4412459 w 4796737"/>
              <a:gd name="connsiteY7" fmla="*/ 4795818 h 4795826"/>
              <a:gd name="connsiteX8" fmla="*/ 4610393 w 4796737"/>
              <a:gd name="connsiteY8" fmla="*/ 4609482 h 4795826"/>
              <a:gd name="connsiteX9" fmla="*/ 4796729 w 4796737"/>
              <a:gd name="connsiteY9" fmla="*/ 4411548 h 4795826"/>
              <a:gd name="connsiteX10" fmla="*/ 3953578 w 4796737"/>
              <a:gd name="connsiteY10" fmla="*/ 3437343 h 4795826"/>
              <a:gd name="connsiteX11" fmla="*/ 856998 w 4796737"/>
              <a:gd name="connsiteY11" fmla="*/ 2803337 h 4795826"/>
              <a:gd name="connsiteX12" fmla="*/ 856372 w 4796737"/>
              <a:gd name="connsiteY12" fmla="*/ 854827 h 4795826"/>
              <a:gd name="connsiteX13" fmla="*/ 2804882 w 4796737"/>
              <a:gd name="connsiteY13" fmla="*/ 854201 h 4795826"/>
              <a:gd name="connsiteX14" fmla="*/ 2972415 w 4796737"/>
              <a:gd name="connsiteY14" fmla="*/ 2600378 h 4795826"/>
              <a:gd name="connsiteX15" fmla="*/ 2782986 w 4796737"/>
              <a:gd name="connsiteY15" fmla="*/ 2780142 h 4795826"/>
              <a:gd name="connsiteX16" fmla="*/ 2601289 w 4796737"/>
              <a:gd name="connsiteY16" fmla="*/ 2969957 h 4795826"/>
              <a:gd name="connsiteX17" fmla="*/ 856998 w 4796737"/>
              <a:gd name="connsiteY17" fmla="*/ 2803337 h 47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96737" h="4795826">
                <a:moveTo>
                  <a:pt x="3953578" y="3437343"/>
                </a:moveTo>
                <a:cubicBezTo>
                  <a:pt x="3808607" y="3291986"/>
                  <a:pt x="3555004" y="3071630"/>
                  <a:pt x="3325757" y="2878722"/>
                </a:cubicBezTo>
                <a:cubicBezTo>
                  <a:pt x="3905679" y="2051928"/>
                  <a:pt x="3705504" y="911574"/>
                  <a:pt x="2878721" y="331671"/>
                </a:cubicBezTo>
                <a:cubicBezTo>
                  <a:pt x="2051926" y="-248234"/>
                  <a:pt x="911573" y="-48090"/>
                  <a:pt x="331670" y="778704"/>
                </a:cubicBezTo>
                <a:cubicBezTo>
                  <a:pt x="-248234" y="1605498"/>
                  <a:pt x="-48089" y="2745851"/>
                  <a:pt x="778706" y="3325758"/>
                </a:cubicBezTo>
                <a:cubicBezTo>
                  <a:pt x="1409403" y="3768109"/>
                  <a:pt x="2249705" y="3767761"/>
                  <a:pt x="2880020" y="3324846"/>
                </a:cubicBezTo>
                <a:cubicBezTo>
                  <a:pt x="3073314" y="3554093"/>
                  <a:pt x="3293283" y="3807309"/>
                  <a:pt x="3438254" y="3952667"/>
                </a:cubicBezTo>
                <a:cubicBezTo>
                  <a:pt x="3764922" y="4279721"/>
                  <a:pt x="4172774" y="4605230"/>
                  <a:pt x="4412459" y="4795818"/>
                </a:cubicBezTo>
                <a:cubicBezTo>
                  <a:pt x="4448412" y="4767211"/>
                  <a:pt x="4528436" y="4689893"/>
                  <a:pt x="4610393" y="4609482"/>
                </a:cubicBezTo>
                <a:cubicBezTo>
                  <a:pt x="4692350" y="4529071"/>
                  <a:pt x="4768508" y="4447501"/>
                  <a:pt x="4796729" y="4411548"/>
                </a:cubicBezTo>
                <a:cubicBezTo>
                  <a:pt x="4606914" y="4173796"/>
                  <a:pt x="4280632" y="3764011"/>
                  <a:pt x="3953578" y="3437343"/>
                </a:cubicBezTo>
                <a:close/>
                <a:moveTo>
                  <a:pt x="856998" y="2803337"/>
                </a:moveTo>
                <a:cubicBezTo>
                  <a:pt x="318758" y="2265445"/>
                  <a:pt x="318480" y="1393067"/>
                  <a:pt x="856372" y="854827"/>
                </a:cubicBezTo>
                <a:cubicBezTo>
                  <a:pt x="1394264" y="316590"/>
                  <a:pt x="2266642" y="316308"/>
                  <a:pt x="2804882" y="854201"/>
                </a:cubicBezTo>
                <a:cubicBezTo>
                  <a:pt x="3271909" y="1320930"/>
                  <a:pt x="3342179" y="2053366"/>
                  <a:pt x="2972415" y="2600378"/>
                </a:cubicBezTo>
                <a:cubicBezTo>
                  <a:pt x="2933756" y="2632465"/>
                  <a:pt x="2859144" y="2703984"/>
                  <a:pt x="2782986" y="2780142"/>
                </a:cubicBezTo>
                <a:cubicBezTo>
                  <a:pt x="2706828" y="2856300"/>
                  <a:pt x="2635309" y="2931685"/>
                  <a:pt x="2601289" y="2969957"/>
                </a:cubicBezTo>
                <a:cubicBezTo>
                  <a:pt x="2054725" y="3338284"/>
                  <a:pt x="1323948" y="3268477"/>
                  <a:pt x="856998" y="2803337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9179"/>
            </a:stretch>
          </a:blipFill>
          <a:ln w="38638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s-ES"/>
          </a:p>
        </p:txBody>
      </p:sp>
      <p:sp>
        <p:nvSpPr>
          <p:cNvPr id="16" name="Marcador de pie de página 13">
            <a:extLst>
              <a:ext uri="{FF2B5EF4-FFF2-40B4-BE49-F238E27FC236}">
                <a16:creationId xmlns:a16="http://schemas.microsoft.com/office/drawing/2014/main" id="{4B1E76C5-10D2-4C1D-8605-3D73CDF06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7" name="Marcador de número de diapositiva 14">
            <a:extLst>
              <a:ext uri="{FF2B5EF4-FFF2-40B4-BE49-F238E27FC236}">
                <a16:creationId xmlns:a16="http://schemas.microsoft.com/office/drawing/2014/main" id="{6F6D9ECC-E0E0-4632-9DED-8AE5AE48C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5537AF1-A191-40A7-8C29-7132F66B7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5" y="1543567"/>
            <a:ext cx="3189228" cy="1930258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801176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943C2-70FB-46E7-A61E-1C3DAA6B8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81013"/>
            <a:ext cx="11376025" cy="806991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523100" y="4847202"/>
            <a:ext cx="2013588" cy="1043077"/>
          </a:xfrm>
        </p:spPr>
        <p:txBody>
          <a:bodyPr anchor="t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191ADAD6-03E8-46C2-AF05-E371912B76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3100" y="3995980"/>
            <a:ext cx="2013588" cy="636586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9DB778D1-CB36-4BD8-96D2-5835CBB89AC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271219" y="4847202"/>
            <a:ext cx="2013588" cy="1043077"/>
          </a:xfrm>
        </p:spPr>
        <p:txBody>
          <a:bodyPr anchor="t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2" name="Marcador de texto 6">
            <a:extLst>
              <a:ext uri="{FF2B5EF4-FFF2-40B4-BE49-F238E27FC236}">
                <a16:creationId xmlns:a16="http://schemas.microsoft.com/office/drawing/2014/main" id="{AF94CBDC-A066-40A1-8DBA-A84CC0C691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1219" y="3995980"/>
            <a:ext cx="2013588" cy="636586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DA7BC8C-E005-46CB-9CEA-D2D53B5ED87F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019338" y="4847202"/>
            <a:ext cx="2013588" cy="1043077"/>
          </a:xfrm>
        </p:spPr>
        <p:txBody>
          <a:bodyPr anchor="t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4" name="Marcador de texto 6">
            <a:extLst>
              <a:ext uri="{FF2B5EF4-FFF2-40B4-BE49-F238E27FC236}">
                <a16:creationId xmlns:a16="http://schemas.microsoft.com/office/drawing/2014/main" id="{1E885220-6777-400B-AE0E-FEE564349B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9338" y="3995980"/>
            <a:ext cx="2013588" cy="636586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55025D66-5159-4C3F-9706-66B24140004B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767458" y="4847202"/>
            <a:ext cx="2013588" cy="1043077"/>
          </a:xfrm>
        </p:spPr>
        <p:txBody>
          <a:bodyPr anchor="t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6" name="Marcador de texto 6">
            <a:extLst>
              <a:ext uri="{FF2B5EF4-FFF2-40B4-BE49-F238E27FC236}">
                <a16:creationId xmlns:a16="http://schemas.microsoft.com/office/drawing/2014/main" id="{3A6A5CB0-36E6-48B5-A812-251F6D2A8F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67458" y="3995980"/>
            <a:ext cx="2013588" cy="636586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buNone/>
              <a:defRPr lang="es-ES" sz="18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2B3E00F7-D7E9-4A10-B1C0-B572D5E62B33}"/>
              </a:ext>
            </a:extLst>
          </p:cNvPr>
          <p:cNvCxnSpPr>
            <a:cxnSpLocks/>
            <a:stCxn id="28" idx="6"/>
          </p:cNvCxnSpPr>
          <p:nvPr userDrawn="1"/>
        </p:nvCxnSpPr>
        <p:spPr>
          <a:xfrm>
            <a:off x="747018" y="3409174"/>
            <a:ext cx="11444982" cy="2365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o 26">
            <a:extLst>
              <a:ext uri="{FF2B5EF4-FFF2-40B4-BE49-F238E27FC236}">
                <a16:creationId xmlns:a16="http://schemas.microsoft.com/office/drawing/2014/main" id="{67BDB1F4-C7E2-4327-9623-B58806F5CDC0}"/>
              </a:ext>
            </a:extLst>
          </p:cNvPr>
          <p:cNvGrpSpPr/>
          <p:nvPr userDrawn="1"/>
        </p:nvGrpSpPr>
        <p:grpSpPr>
          <a:xfrm>
            <a:off x="410270" y="3240800"/>
            <a:ext cx="336748" cy="336748"/>
            <a:chOff x="957263" y="1838325"/>
            <a:chExt cx="762000" cy="762000"/>
          </a:xfrm>
        </p:grpSpPr>
        <p:sp>
          <p:nvSpPr>
            <p:cNvPr id="28" name="Oval 44">
              <a:extLst>
                <a:ext uri="{FF2B5EF4-FFF2-40B4-BE49-F238E27FC236}">
                  <a16:creationId xmlns:a16="http://schemas.microsoft.com/office/drawing/2014/main" id="{6970A168-ABE9-4F76-9896-FF1E9FF4849C}"/>
                </a:ext>
              </a:extLst>
            </p:cNvPr>
            <p:cNvSpPr/>
            <p:nvPr/>
          </p:nvSpPr>
          <p:spPr>
            <a:xfrm>
              <a:off x="957263" y="1838325"/>
              <a:ext cx="762000" cy="762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4371" dirty="0"/>
            </a:p>
          </p:txBody>
        </p: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72DF7CC3-01B1-40FF-9FD7-15A904E93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9465" y="1960527"/>
              <a:ext cx="517597" cy="517597"/>
            </a:xfrm>
            <a:prstGeom prst="rect">
              <a:avLst/>
            </a:prstGeom>
          </p:spPr>
        </p:pic>
      </p:grp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BA53B58-EE85-4D47-A937-B630021905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60694" y="3240800"/>
            <a:ext cx="338400" cy="338400"/>
          </a:xfrm>
          <a:prstGeom prst="ellipse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 marL="0" indent="0">
              <a:buNone/>
              <a:defRPr sz="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s</a:t>
            </a: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id="{27B9EDF9-AE6D-40AC-B24B-68907A2EC1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08813" y="3240800"/>
            <a:ext cx="338400" cy="338400"/>
          </a:xfrm>
          <a:prstGeom prst="ellipse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 marL="0" indent="0">
              <a:buNone/>
              <a:defRPr sz="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s</a:t>
            </a:r>
          </a:p>
        </p:txBody>
      </p:sp>
      <p:sp>
        <p:nvSpPr>
          <p:cNvPr id="31" name="Marcador de texto 7">
            <a:extLst>
              <a:ext uri="{FF2B5EF4-FFF2-40B4-BE49-F238E27FC236}">
                <a16:creationId xmlns:a16="http://schemas.microsoft.com/office/drawing/2014/main" id="{E7CDCA80-15D7-4529-9336-97D6338748E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56932" y="3240800"/>
            <a:ext cx="338400" cy="338400"/>
          </a:xfrm>
          <a:prstGeom prst="ellipse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 marL="0" indent="0">
              <a:buNone/>
              <a:defRPr sz="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s</a:t>
            </a:r>
          </a:p>
        </p:txBody>
      </p:sp>
      <p:sp>
        <p:nvSpPr>
          <p:cNvPr id="32" name="Marcador de texto 7">
            <a:extLst>
              <a:ext uri="{FF2B5EF4-FFF2-40B4-BE49-F238E27FC236}">
                <a16:creationId xmlns:a16="http://schemas.microsoft.com/office/drawing/2014/main" id="{5DE61D64-564F-4AA1-9052-A930778E70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05052" y="3240800"/>
            <a:ext cx="338400" cy="338400"/>
          </a:xfrm>
          <a:prstGeom prst="ellipse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 marL="0" indent="0">
              <a:buNone/>
              <a:defRPr sz="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s</a:t>
            </a:r>
          </a:p>
        </p:txBody>
      </p:sp>
      <p:sp>
        <p:nvSpPr>
          <p:cNvPr id="35" name="Marcador de pie de página 13">
            <a:extLst>
              <a:ext uri="{FF2B5EF4-FFF2-40B4-BE49-F238E27FC236}">
                <a16:creationId xmlns:a16="http://schemas.microsoft.com/office/drawing/2014/main" id="{41C63BBA-6F43-4BA1-B7D3-5C3EE2A6D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36" name="Marcador de número de diapositiva 14">
            <a:extLst>
              <a:ext uri="{FF2B5EF4-FFF2-40B4-BE49-F238E27FC236}">
                <a16:creationId xmlns:a16="http://schemas.microsoft.com/office/drawing/2014/main" id="{8EE8EE5C-ED81-4B90-A6CF-D38A9D43A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2151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105400" y="2059411"/>
            <a:ext cx="6678614" cy="437396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5525" y="1733436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5EB27C3-EDC6-4376-B62E-AE55564AFD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105400" y="3303063"/>
            <a:ext cx="6678614" cy="437396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8C16A4A1-154F-43C1-8D41-96B00F9AF2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5525" y="2977088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373D7C0-0196-40E6-B1AA-4ED644DC796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105400" y="5790367"/>
            <a:ext cx="6678614" cy="437396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0EA7DE4-DE1D-4962-9084-1150C9900A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525" y="5464392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11B1ADC-33AC-4FFA-9D32-CBB4793B304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105400" y="4546715"/>
            <a:ext cx="6678614" cy="437396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727F929C-B11D-4BC4-8BAB-AC7D40F986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05525" y="4220740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41D5F460-E080-4C2C-B3DA-38DCB33793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22183" y="1842382"/>
            <a:ext cx="465707" cy="465707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2" name="Marcador de posición de imagen 6">
            <a:extLst>
              <a:ext uri="{FF2B5EF4-FFF2-40B4-BE49-F238E27FC236}">
                <a16:creationId xmlns:a16="http://schemas.microsoft.com/office/drawing/2014/main" id="{30B29CA2-DAB5-4EA4-AD3C-756D8E282C0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22183" y="3078810"/>
            <a:ext cx="465707" cy="465707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3" name="Marcador de posición de imagen 6">
            <a:extLst>
              <a:ext uri="{FF2B5EF4-FFF2-40B4-BE49-F238E27FC236}">
                <a16:creationId xmlns:a16="http://schemas.microsoft.com/office/drawing/2014/main" id="{1C44B6D9-FB0B-4711-9587-ABA41E2A564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222183" y="4315238"/>
            <a:ext cx="465707" cy="465707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4" name="Marcador de posición de imagen 6">
            <a:extLst>
              <a:ext uri="{FF2B5EF4-FFF2-40B4-BE49-F238E27FC236}">
                <a16:creationId xmlns:a16="http://schemas.microsoft.com/office/drawing/2014/main" id="{6F178425-4D04-4485-AC46-FE04815CFD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22183" y="5551666"/>
            <a:ext cx="465707" cy="465707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Marcador de pie de página 13">
            <a:extLst>
              <a:ext uri="{FF2B5EF4-FFF2-40B4-BE49-F238E27FC236}">
                <a16:creationId xmlns:a16="http://schemas.microsoft.com/office/drawing/2014/main" id="{E2E383B2-3D2A-4E77-BDD7-75495721F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7" name="Marcador de número de diapositiva 14">
            <a:extLst>
              <a:ext uri="{FF2B5EF4-FFF2-40B4-BE49-F238E27FC236}">
                <a16:creationId xmlns:a16="http://schemas.microsoft.com/office/drawing/2014/main" id="{895D8F7B-075F-4359-AEC2-22E317E23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16F01BB-306F-4AA7-844A-39322553C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5" y="1543567"/>
            <a:ext cx="3189228" cy="1930258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33354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Avión volando en el cielo&#10;&#10;Descripción generada automáticamente">
            <a:extLst>
              <a:ext uri="{FF2B5EF4-FFF2-40B4-BE49-F238E27FC236}">
                <a16:creationId xmlns:a16="http://schemas.microsoft.com/office/drawing/2014/main" id="{9F386C26-FE2C-40EF-93AC-E1AC58C76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B69F5AC2-F87E-45F7-8328-33B4DBAC3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583" y="343766"/>
            <a:ext cx="2056430" cy="52491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C0177A8-8004-48F0-A8F4-A850F966D6B4}"/>
              </a:ext>
            </a:extLst>
          </p:cNvPr>
          <p:cNvSpPr txBox="1"/>
          <p:nvPr userDrawn="1"/>
        </p:nvSpPr>
        <p:spPr>
          <a:xfrm>
            <a:off x="407987" y="5923355"/>
            <a:ext cx="4296228" cy="3139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fld id="{D8E931E7-EB74-4223-A7E5-1925F2300D10}" type="datetime4">
              <a:rPr lang="es-ES" sz="1400" smtClean="0">
                <a:solidFill>
                  <a:schemeClr val="bg1"/>
                </a:solidFill>
              </a:rPr>
              <a:t>9 de mayo de 2023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CB129B7D-141B-41C3-B929-C5FBC2FD3F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1303070"/>
            <a:ext cx="11376025" cy="712788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 Portada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C792A383-12EE-463F-9D56-DC1E2618B2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2084034"/>
            <a:ext cx="11376025" cy="68118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8960122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, 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F02A12C5-FD52-4583-B6F2-B5CBEC4EEE60}"/>
              </a:ext>
            </a:extLst>
          </p:cNvPr>
          <p:cNvSpPr/>
          <p:nvPr userDrawn="1"/>
        </p:nvSpPr>
        <p:spPr>
          <a:xfrm>
            <a:off x="4148646" y="1733436"/>
            <a:ext cx="648000" cy="64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105400" y="2059411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5525" y="1733436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5EB27C3-EDC6-4376-B62E-AE55564AFD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105400" y="3271433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8C16A4A1-154F-43C1-8D41-96B00F9AF2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5525" y="2945458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373D7C0-0196-40E6-B1AA-4ED644DC796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105400" y="5695478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0EA7DE4-DE1D-4962-9084-1150C9900A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525" y="5369503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11B1ADC-33AC-4FFA-9D32-CBB4793B304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105400" y="4483455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727F929C-B11D-4BC4-8BAB-AC7D40F986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05525" y="4157480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8A65E90F-7916-4DC1-AA0F-42D51F2302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74888" y="185762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263B8215-907F-41B8-9F7F-60C312566DA1}"/>
              </a:ext>
            </a:extLst>
          </p:cNvPr>
          <p:cNvSpPr/>
          <p:nvPr userDrawn="1"/>
        </p:nvSpPr>
        <p:spPr>
          <a:xfrm>
            <a:off x="4148646" y="5369503"/>
            <a:ext cx="648000" cy="64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4" name="Marcador de posición de imagen 6">
            <a:extLst>
              <a:ext uri="{FF2B5EF4-FFF2-40B4-BE49-F238E27FC236}">
                <a16:creationId xmlns:a16="http://schemas.microsoft.com/office/drawing/2014/main" id="{2FA6103F-EFF7-46D8-9C99-475153908B5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74888" y="5508103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6928F977-6AB4-4CC6-92F9-CD58EABF44FE}"/>
              </a:ext>
            </a:extLst>
          </p:cNvPr>
          <p:cNvSpPr/>
          <p:nvPr userDrawn="1"/>
        </p:nvSpPr>
        <p:spPr>
          <a:xfrm>
            <a:off x="4148646" y="4157480"/>
            <a:ext cx="648000" cy="64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6" name="Marcador de posición de imagen 6">
            <a:extLst>
              <a:ext uri="{FF2B5EF4-FFF2-40B4-BE49-F238E27FC236}">
                <a16:creationId xmlns:a16="http://schemas.microsoft.com/office/drawing/2014/main" id="{AA4CE9FE-7BA9-4ACE-ACAD-4BF82AAF67E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74888" y="4283480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61158F9D-80A7-4F3D-998A-A95843EA4473}"/>
              </a:ext>
            </a:extLst>
          </p:cNvPr>
          <p:cNvSpPr/>
          <p:nvPr userDrawn="1"/>
        </p:nvSpPr>
        <p:spPr>
          <a:xfrm>
            <a:off x="4148646" y="2945458"/>
            <a:ext cx="648000" cy="64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8" name="Marcador de posición de imagen 6">
            <a:extLst>
              <a:ext uri="{FF2B5EF4-FFF2-40B4-BE49-F238E27FC236}">
                <a16:creationId xmlns:a16="http://schemas.microsoft.com/office/drawing/2014/main" id="{F26D8DA6-2264-46C8-8383-5BFE3666BE3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274888" y="306590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4" name="Marcador de pie de página 13">
            <a:extLst>
              <a:ext uri="{FF2B5EF4-FFF2-40B4-BE49-F238E27FC236}">
                <a16:creationId xmlns:a16="http://schemas.microsoft.com/office/drawing/2014/main" id="{3854F075-22A0-4A17-9A5E-E059BF34C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6" name="Marcador de número de diapositiva 14">
            <a:extLst>
              <a:ext uri="{FF2B5EF4-FFF2-40B4-BE49-F238E27FC236}">
                <a16:creationId xmlns:a16="http://schemas.microsoft.com/office/drawing/2014/main" id="{D3133220-9B33-471F-B4A6-2D85BC3AB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BE26AC1-BF17-482A-8D4D-AE355407C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5" y="1543567"/>
            <a:ext cx="3189228" cy="1930258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41234416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, fondo GRI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105400" y="2059411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5525" y="1733436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5EB27C3-EDC6-4376-B62E-AE55564AFD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105400" y="3271433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8C16A4A1-154F-43C1-8D41-96B00F9AF2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5525" y="2945458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373D7C0-0196-40E6-B1AA-4ED644DC796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105400" y="5695478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0EA7DE4-DE1D-4962-9084-1150C9900A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525" y="5369503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11B1ADC-33AC-4FFA-9D32-CBB4793B304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105400" y="4483455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727F929C-B11D-4BC4-8BAB-AC7D40F986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05525" y="4157480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tx2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32AB9BC-D360-409E-859F-0340461629D2}"/>
              </a:ext>
            </a:extLst>
          </p:cNvPr>
          <p:cNvSpPr/>
          <p:nvPr userDrawn="1"/>
        </p:nvSpPr>
        <p:spPr>
          <a:xfrm>
            <a:off x="4148646" y="1733436"/>
            <a:ext cx="648000" cy="64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2AE3AD82-BDF8-4CE8-9CAC-48E69848D95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74888" y="185762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A731922-2165-4ADD-8305-E87A3D379625}"/>
              </a:ext>
            </a:extLst>
          </p:cNvPr>
          <p:cNvSpPr/>
          <p:nvPr userDrawn="1"/>
        </p:nvSpPr>
        <p:spPr>
          <a:xfrm>
            <a:off x="4148646" y="5369503"/>
            <a:ext cx="648000" cy="64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7" name="Marcador de posición de imagen 6">
            <a:extLst>
              <a:ext uri="{FF2B5EF4-FFF2-40B4-BE49-F238E27FC236}">
                <a16:creationId xmlns:a16="http://schemas.microsoft.com/office/drawing/2014/main" id="{8DC20696-E56F-464D-B5EE-FB075F845C0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74888" y="5508103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FF21859-0F54-4143-A75D-3C6DFEB0648D}"/>
              </a:ext>
            </a:extLst>
          </p:cNvPr>
          <p:cNvSpPr/>
          <p:nvPr userDrawn="1"/>
        </p:nvSpPr>
        <p:spPr>
          <a:xfrm>
            <a:off x="4148646" y="4157480"/>
            <a:ext cx="648000" cy="64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9" name="Marcador de posición de imagen 6">
            <a:extLst>
              <a:ext uri="{FF2B5EF4-FFF2-40B4-BE49-F238E27FC236}">
                <a16:creationId xmlns:a16="http://schemas.microsoft.com/office/drawing/2014/main" id="{6FFCBE47-BD8C-4A13-A009-64D1748E879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74888" y="4283480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C27E3B1-4A94-47A8-81A1-EB89073C1F10}"/>
              </a:ext>
            </a:extLst>
          </p:cNvPr>
          <p:cNvSpPr/>
          <p:nvPr userDrawn="1"/>
        </p:nvSpPr>
        <p:spPr>
          <a:xfrm>
            <a:off x="4148646" y="2945458"/>
            <a:ext cx="648000" cy="64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1" name="Marcador de posición de imagen 6">
            <a:extLst>
              <a:ext uri="{FF2B5EF4-FFF2-40B4-BE49-F238E27FC236}">
                <a16:creationId xmlns:a16="http://schemas.microsoft.com/office/drawing/2014/main" id="{E85EB5D0-E3FF-4C51-9AA1-95464ABD44B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274888" y="306590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4" name="Marcador de pie de página 13">
            <a:extLst>
              <a:ext uri="{FF2B5EF4-FFF2-40B4-BE49-F238E27FC236}">
                <a16:creationId xmlns:a16="http://schemas.microsoft.com/office/drawing/2014/main" id="{95FF0A7C-BC0F-4551-838B-31DC52756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32" name="Marcador de número de diapositiva 14">
            <a:extLst>
              <a:ext uri="{FF2B5EF4-FFF2-40B4-BE49-F238E27FC236}">
                <a16:creationId xmlns:a16="http://schemas.microsoft.com/office/drawing/2014/main" id="{6A158840-9130-41D1-9D3E-88019A680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A6A4BE9-71FE-4AF7-8DD9-A17B994E6E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5" y="1543567"/>
            <a:ext cx="3189228" cy="1930258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9096739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, fondo ROJ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105400" y="2059411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5525" y="1733436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5EB27C3-EDC6-4376-B62E-AE55564AFD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105400" y="3271433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8C16A4A1-154F-43C1-8D41-96B00F9AF2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5525" y="2945458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373D7C0-0196-40E6-B1AA-4ED644DC796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105400" y="5695478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0EA7DE4-DE1D-4962-9084-1150C9900A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525" y="5369503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11B1ADC-33AC-4FFA-9D32-CBB4793B304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105400" y="4483455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727F929C-B11D-4BC4-8BAB-AC7D40F986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05525" y="4157480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BB5CF90-ED2D-4EC9-89B3-0392356234B3}"/>
              </a:ext>
            </a:extLst>
          </p:cNvPr>
          <p:cNvSpPr/>
          <p:nvPr userDrawn="1"/>
        </p:nvSpPr>
        <p:spPr>
          <a:xfrm>
            <a:off x="4148646" y="1733436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74888" y="185762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072B9BA-B2F5-4847-8CBF-370CB69D358A}"/>
              </a:ext>
            </a:extLst>
          </p:cNvPr>
          <p:cNvSpPr/>
          <p:nvPr userDrawn="1"/>
        </p:nvSpPr>
        <p:spPr>
          <a:xfrm>
            <a:off x="4148646" y="536950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7" name="Marcador de posición de imagen 6">
            <a:extLst>
              <a:ext uri="{FF2B5EF4-FFF2-40B4-BE49-F238E27FC236}">
                <a16:creationId xmlns:a16="http://schemas.microsoft.com/office/drawing/2014/main" id="{7DFAE8C0-87E2-4E4E-96CF-2304266BC14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74888" y="5508103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798D823-9F53-4B31-A5F8-7224E7A16AD0}"/>
              </a:ext>
            </a:extLst>
          </p:cNvPr>
          <p:cNvSpPr/>
          <p:nvPr userDrawn="1"/>
        </p:nvSpPr>
        <p:spPr>
          <a:xfrm>
            <a:off x="4148646" y="4157480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9" name="Marcador de posición de imagen 6">
            <a:extLst>
              <a:ext uri="{FF2B5EF4-FFF2-40B4-BE49-F238E27FC236}">
                <a16:creationId xmlns:a16="http://schemas.microsoft.com/office/drawing/2014/main" id="{DD195D92-9D72-4188-B1D8-B3EDF357F3F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74888" y="4283480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B531280-3CC0-4441-9D81-15676796D8E5}"/>
              </a:ext>
            </a:extLst>
          </p:cNvPr>
          <p:cNvSpPr/>
          <p:nvPr userDrawn="1"/>
        </p:nvSpPr>
        <p:spPr>
          <a:xfrm>
            <a:off x="4148646" y="2945458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1" name="Marcador de posición de imagen 6">
            <a:extLst>
              <a:ext uri="{FF2B5EF4-FFF2-40B4-BE49-F238E27FC236}">
                <a16:creationId xmlns:a16="http://schemas.microsoft.com/office/drawing/2014/main" id="{5ABC3C03-0581-423C-8D1C-6A1DF576A4C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274888" y="306590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79E89F88-CF52-4BE8-A089-E02AB99FC32F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33" name="Imagen 32" descr="Logotipo&#10;&#10;Descripción generada automáticamente">
              <a:extLst>
                <a:ext uri="{FF2B5EF4-FFF2-40B4-BE49-F238E27FC236}">
                  <a16:creationId xmlns:a16="http://schemas.microsoft.com/office/drawing/2014/main" id="{05AF478D-0A06-4511-830D-8DF122DEE1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34" name="Imagen 33" descr="Logotipo&#10;&#10;Descripción generada automáticamente">
              <a:extLst>
                <a:ext uri="{FF2B5EF4-FFF2-40B4-BE49-F238E27FC236}">
                  <a16:creationId xmlns:a16="http://schemas.microsoft.com/office/drawing/2014/main" id="{A5435A35-E9C0-4B64-A3CE-D3B7FCE807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36" name="Marcador de pie de página 13">
            <a:extLst>
              <a:ext uri="{FF2B5EF4-FFF2-40B4-BE49-F238E27FC236}">
                <a16:creationId xmlns:a16="http://schemas.microsoft.com/office/drawing/2014/main" id="{EAD05AB9-8774-43A2-A72E-39ED6439A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37" name="Marcador de número de diapositiva 14">
            <a:extLst>
              <a:ext uri="{FF2B5EF4-FFF2-40B4-BE49-F238E27FC236}">
                <a16:creationId xmlns:a16="http://schemas.microsoft.com/office/drawing/2014/main" id="{A5657CD5-B5CB-4691-A55E-7A57DEEA5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F121F551-B6D5-442F-AB68-7B4D7B6FA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5" y="1543567"/>
            <a:ext cx="3189228" cy="1930258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470217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os, fondo NEG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105400" y="2059411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5525" y="1733436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5EB27C3-EDC6-4376-B62E-AE55564AFD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105400" y="3271433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8C16A4A1-154F-43C1-8D41-96B00F9AF2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5525" y="2945458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373D7C0-0196-40E6-B1AA-4ED644DC796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105400" y="5695478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0EA7DE4-DE1D-4962-9084-1150C9900A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525" y="5369503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11B1ADC-33AC-4FFA-9D32-CBB4793B304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105400" y="4483455"/>
            <a:ext cx="6678614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727F929C-B11D-4BC4-8BAB-AC7D40F986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05525" y="4157480"/>
            <a:ext cx="4489588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BB5CF90-ED2D-4EC9-89B3-0392356234B3}"/>
              </a:ext>
            </a:extLst>
          </p:cNvPr>
          <p:cNvSpPr/>
          <p:nvPr userDrawn="1"/>
        </p:nvSpPr>
        <p:spPr>
          <a:xfrm>
            <a:off x="4148646" y="1733436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74888" y="185762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072B9BA-B2F5-4847-8CBF-370CB69D358A}"/>
              </a:ext>
            </a:extLst>
          </p:cNvPr>
          <p:cNvSpPr/>
          <p:nvPr userDrawn="1"/>
        </p:nvSpPr>
        <p:spPr>
          <a:xfrm>
            <a:off x="4148646" y="536950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7" name="Marcador de posición de imagen 6">
            <a:extLst>
              <a:ext uri="{FF2B5EF4-FFF2-40B4-BE49-F238E27FC236}">
                <a16:creationId xmlns:a16="http://schemas.microsoft.com/office/drawing/2014/main" id="{7DFAE8C0-87E2-4E4E-96CF-2304266BC14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74888" y="5508103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798D823-9F53-4B31-A5F8-7224E7A16AD0}"/>
              </a:ext>
            </a:extLst>
          </p:cNvPr>
          <p:cNvSpPr/>
          <p:nvPr userDrawn="1"/>
        </p:nvSpPr>
        <p:spPr>
          <a:xfrm>
            <a:off x="4148646" y="4157480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9" name="Marcador de posición de imagen 6">
            <a:extLst>
              <a:ext uri="{FF2B5EF4-FFF2-40B4-BE49-F238E27FC236}">
                <a16:creationId xmlns:a16="http://schemas.microsoft.com/office/drawing/2014/main" id="{DD195D92-9D72-4188-B1D8-B3EDF357F3F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74888" y="4283480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B531280-3CC0-4441-9D81-15676796D8E5}"/>
              </a:ext>
            </a:extLst>
          </p:cNvPr>
          <p:cNvSpPr/>
          <p:nvPr userDrawn="1"/>
        </p:nvSpPr>
        <p:spPr>
          <a:xfrm>
            <a:off x="4148646" y="2945458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1" name="Marcador de posición de imagen 6">
            <a:extLst>
              <a:ext uri="{FF2B5EF4-FFF2-40B4-BE49-F238E27FC236}">
                <a16:creationId xmlns:a16="http://schemas.microsoft.com/office/drawing/2014/main" id="{5ABC3C03-0581-423C-8D1C-6A1DF576A4C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274888" y="306590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79E89F88-CF52-4BE8-A089-E02AB99FC32F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33" name="Imagen 32" descr="Logotipo&#10;&#10;Descripción generada automáticamente">
              <a:extLst>
                <a:ext uri="{FF2B5EF4-FFF2-40B4-BE49-F238E27FC236}">
                  <a16:creationId xmlns:a16="http://schemas.microsoft.com/office/drawing/2014/main" id="{05AF478D-0A06-4511-830D-8DF122DEE1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34" name="Imagen 33" descr="Logotipo&#10;&#10;Descripción generada automáticamente">
              <a:extLst>
                <a:ext uri="{FF2B5EF4-FFF2-40B4-BE49-F238E27FC236}">
                  <a16:creationId xmlns:a16="http://schemas.microsoft.com/office/drawing/2014/main" id="{A5435A35-E9C0-4B64-A3CE-D3B7FCE807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36" name="Marcador de pie de página 13">
            <a:extLst>
              <a:ext uri="{FF2B5EF4-FFF2-40B4-BE49-F238E27FC236}">
                <a16:creationId xmlns:a16="http://schemas.microsoft.com/office/drawing/2014/main" id="{661E447B-B5D3-4F64-B89F-02AC9AA4E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37" name="Marcador de número de diapositiva 14">
            <a:extLst>
              <a:ext uri="{FF2B5EF4-FFF2-40B4-BE49-F238E27FC236}">
                <a16:creationId xmlns:a16="http://schemas.microsoft.com/office/drawing/2014/main" id="{EE53288F-AD94-46B6-ACAD-9AA634883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BCB5B693-D17B-4921-B152-6A154EE84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5" y="1543567"/>
            <a:ext cx="3189228" cy="1930258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42912902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, fondo ROJO dch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6541072-B281-468B-AA83-01053ACEAA7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530193" y="2059411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0318" y="1733436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5EB27C3-EDC6-4376-B62E-AE55564AFD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530193" y="3271433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8C16A4A1-154F-43C1-8D41-96B00F9AF2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30318" y="2945458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373D7C0-0196-40E6-B1AA-4ED644DC796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530193" y="5695478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0EA7DE4-DE1D-4962-9084-1150C9900A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30318" y="5369503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11B1ADC-33AC-4FFA-9D32-CBB4793B304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530193" y="4483455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727F929C-B11D-4BC4-8BAB-AC7D40F986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0318" y="4157480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BB5CF90-ED2D-4EC9-89B3-0392356234B3}"/>
              </a:ext>
            </a:extLst>
          </p:cNvPr>
          <p:cNvSpPr/>
          <p:nvPr userDrawn="1"/>
        </p:nvSpPr>
        <p:spPr>
          <a:xfrm>
            <a:off x="6573439" y="1733436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699681" y="185762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072B9BA-B2F5-4847-8CBF-370CB69D358A}"/>
              </a:ext>
            </a:extLst>
          </p:cNvPr>
          <p:cNvSpPr/>
          <p:nvPr userDrawn="1"/>
        </p:nvSpPr>
        <p:spPr>
          <a:xfrm>
            <a:off x="6573439" y="536950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7" name="Marcador de posición de imagen 6">
            <a:extLst>
              <a:ext uri="{FF2B5EF4-FFF2-40B4-BE49-F238E27FC236}">
                <a16:creationId xmlns:a16="http://schemas.microsoft.com/office/drawing/2014/main" id="{7DFAE8C0-87E2-4E4E-96CF-2304266BC14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699681" y="5508103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798D823-9F53-4B31-A5F8-7224E7A16AD0}"/>
              </a:ext>
            </a:extLst>
          </p:cNvPr>
          <p:cNvSpPr/>
          <p:nvPr userDrawn="1"/>
        </p:nvSpPr>
        <p:spPr>
          <a:xfrm>
            <a:off x="6573439" y="4157480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9" name="Marcador de posición de imagen 6">
            <a:extLst>
              <a:ext uri="{FF2B5EF4-FFF2-40B4-BE49-F238E27FC236}">
                <a16:creationId xmlns:a16="http://schemas.microsoft.com/office/drawing/2014/main" id="{DD195D92-9D72-4188-B1D8-B3EDF357F3F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99681" y="4283480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B531280-3CC0-4441-9D81-15676796D8E5}"/>
              </a:ext>
            </a:extLst>
          </p:cNvPr>
          <p:cNvSpPr/>
          <p:nvPr userDrawn="1"/>
        </p:nvSpPr>
        <p:spPr>
          <a:xfrm>
            <a:off x="6573439" y="2945458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1" name="Marcador de posición de imagen 6">
            <a:extLst>
              <a:ext uri="{FF2B5EF4-FFF2-40B4-BE49-F238E27FC236}">
                <a16:creationId xmlns:a16="http://schemas.microsoft.com/office/drawing/2014/main" id="{5ABC3C03-0581-423C-8D1C-6A1DF576A4C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99681" y="306590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79E89F88-CF52-4BE8-A089-E02AB99FC32F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33" name="Imagen 32" descr="Logotipo&#10;&#10;Descripción generada automáticamente">
              <a:extLst>
                <a:ext uri="{FF2B5EF4-FFF2-40B4-BE49-F238E27FC236}">
                  <a16:creationId xmlns:a16="http://schemas.microsoft.com/office/drawing/2014/main" id="{05AF478D-0A06-4511-830D-8DF122DEE1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34" name="Imagen 33" descr="Logotipo&#10;&#10;Descripción generada automáticamente">
              <a:extLst>
                <a:ext uri="{FF2B5EF4-FFF2-40B4-BE49-F238E27FC236}">
                  <a16:creationId xmlns:a16="http://schemas.microsoft.com/office/drawing/2014/main" id="{A5435A35-E9C0-4B64-A3CE-D3B7FCE807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35" name="Título 1">
            <a:extLst>
              <a:ext uri="{FF2B5EF4-FFF2-40B4-BE49-F238E27FC236}">
                <a16:creationId xmlns:a16="http://schemas.microsoft.com/office/drawing/2014/main" id="{77CDB741-0970-4F2E-A784-A31648CF6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583200"/>
            <a:ext cx="5055874" cy="1515966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6" name="Marcador de texto 6">
            <a:extLst>
              <a:ext uri="{FF2B5EF4-FFF2-40B4-BE49-F238E27FC236}">
                <a16:creationId xmlns:a16="http://schemas.microsoft.com/office/drawing/2014/main" id="{BE326416-A2C5-444B-874D-EDA128E530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7512" y="4015740"/>
            <a:ext cx="5055873" cy="222154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39" name="Marcador de pie de página 13">
            <a:extLst>
              <a:ext uri="{FF2B5EF4-FFF2-40B4-BE49-F238E27FC236}">
                <a16:creationId xmlns:a16="http://schemas.microsoft.com/office/drawing/2014/main" id="{9735C762-4F61-4913-B66D-B091160D3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40" name="Marcador de número de diapositiva 14">
            <a:extLst>
              <a:ext uri="{FF2B5EF4-FFF2-40B4-BE49-F238E27FC236}">
                <a16:creationId xmlns:a16="http://schemas.microsoft.com/office/drawing/2014/main" id="{CE946A01-ADC5-42DB-8E40-F597B9909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29614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, fondo GRIS dch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6541072-B281-468B-AA83-01053ACEAA7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530193" y="2059411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0318" y="1733436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5EB27C3-EDC6-4376-B62E-AE55564AFD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530193" y="3271433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8C16A4A1-154F-43C1-8D41-96B00F9AF2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30318" y="2945458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373D7C0-0196-40E6-B1AA-4ED644DC796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530193" y="5695478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0EA7DE4-DE1D-4962-9084-1150C9900A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30318" y="5369503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11B1ADC-33AC-4FFA-9D32-CBB4793B304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530193" y="4483455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727F929C-B11D-4BC4-8BAB-AC7D40F986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0318" y="4157480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BB5CF90-ED2D-4EC9-89B3-0392356234B3}"/>
              </a:ext>
            </a:extLst>
          </p:cNvPr>
          <p:cNvSpPr/>
          <p:nvPr userDrawn="1"/>
        </p:nvSpPr>
        <p:spPr>
          <a:xfrm>
            <a:off x="6573439" y="1733436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699681" y="185762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072B9BA-B2F5-4847-8CBF-370CB69D358A}"/>
              </a:ext>
            </a:extLst>
          </p:cNvPr>
          <p:cNvSpPr/>
          <p:nvPr userDrawn="1"/>
        </p:nvSpPr>
        <p:spPr>
          <a:xfrm>
            <a:off x="6573439" y="5369503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7" name="Marcador de posición de imagen 6">
            <a:extLst>
              <a:ext uri="{FF2B5EF4-FFF2-40B4-BE49-F238E27FC236}">
                <a16:creationId xmlns:a16="http://schemas.microsoft.com/office/drawing/2014/main" id="{7DFAE8C0-87E2-4E4E-96CF-2304266BC14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699681" y="5508103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798D823-9F53-4B31-A5F8-7224E7A16AD0}"/>
              </a:ext>
            </a:extLst>
          </p:cNvPr>
          <p:cNvSpPr/>
          <p:nvPr userDrawn="1"/>
        </p:nvSpPr>
        <p:spPr>
          <a:xfrm>
            <a:off x="6573439" y="4157480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9" name="Marcador de posición de imagen 6">
            <a:extLst>
              <a:ext uri="{FF2B5EF4-FFF2-40B4-BE49-F238E27FC236}">
                <a16:creationId xmlns:a16="http://schemas.microsoft.com/office/drawing/2014/main" id="{DD195D92-9D72-4188-B1D8-B3EDF357F3F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99681" y="4283480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B531280-3CC0-4441-9D81-15676796D8E5}"/>
              </a:ext>
            </a:extLst>
          </p:cNvPr>
          <p:cNvSpPr/>
          <p:nvPr userDrawn="1"/>
        </p:nvSpPr>
        <p:spPr>
          <a:xfrm>
            <a:off x="6573439" y="2945458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1" name="Marcador de posición de imagen 6">
            <a:extLst>
              <a:ext uri="{FF2B5EF4-FFF2-40B4-BE49-F238E27FC236}">
                <a16:creationId xmlns:a16="http://schemas.microsoft.com/office/drawing/2014/main" id="{5ABC3C03-0581-423C-8D1C-6A1DF576A4C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99681" y="306590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6" name="Marcador de texto 6">
            <a:extLst>
              <a:ext uri="{FF2B5EF4-FFF2-40B4-BE49-F238E27FC236}">
                <a16:creationId xmlns:a16="http://schemas.microsoft.com/office/drawing/2014/main" id="{BE326416-A2C5-444B-874D-EDA128E530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7512" y="4015740"/>
            <a:ext cx="5055873" cy="222154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34" name="Marcador de pie de página 13">
            <a:extLst>
              <a:ext uri="{FF2B5EF4-FFF2-40B4-BE49-F238E27FC236}">
                <a16:creationId xmlns:a16="http://schemas.microsoft.com/office/drawing/2014/main" id="{B9009B83-2948-45C9-B7FA-89D837FD4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40" name="Marcador de número de diapositiva 14">
            <a:extLst>
              <a:ext uri="{FF2B5EF4-FFF2-40B4-BE49-F238E27FC236}">
                <a16:creationId xmlns:a16="http://schemas.microsoft.com/office/drawing/2014/main" id="{23C8B117-1735-4260-AF4F-AA8CDC321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D3A151B2-5139-4FA8-A3C5-AB9153133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583200"/>
            <a:ext cx="5055874" cy="1515966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507946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, fondo NEGRO dch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6541072-B281-468B-AA83-01053ACEAA7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530193" y="2059411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0318" y="1733436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5EB27C3-EDC6-4376-B62E-AE55564AFD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530193" y="3271433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8C16A4A1-154F-43C1-8D41-96B00F9AF2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30318" y="2945458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373D7C0-0196-40E6-B1AA-4ED644DC796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530193" y="5695478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B0EA7DE4-DE1D-4962-9084-1150C9900A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30318" y="5369503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11B1ADC-33AC-4FFA-9D32-CBB4793B304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530193" y="4483455"/>
            <a:ext cx="425382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727F929C-B11D-4BC4-8BAB-AC7D40F986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0318" y="4157480"/>
            <a:ext cx="4253695" cy="2772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s-ES" sz="18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BB5CF90-ED2D-4EC9-89B3-0392356234B3}"/>
              </a:ext>
            </a:extLst>
          </p:cNvPr>
          <p:cNvSpPr/>
          <p:nvPr userDrawn="1"/>
        </p:nvSpPr>
        <p:spPr>
          <a:xfrm>
            <a:off x="6573439" y="1733436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699681" y="185762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072B9BA-B2F5-4847-8CBF-370CB69D358A}"/>
              </a:ext>
            </a:extLst>
          </p:cNvPr>
          <p:cNvSpPr/>
          <p:nvPr userDrawn="1"/>
        </p:nvSpPr>
        <p:spPr>
          <a:xfrm>
            <a:off x="6573439" y="536950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7" name="Marcador de posición de imagen 6">
            <a:extLst>
              <a:ext uri="{FF2B5EF4-FFF2-40B4-BE49-F238E27FC236}">
                <a16:creationId xmlns:a16="http://schemas.microsoft.com/office/drawing/2014/main" id="{7DFAE8C0-87E2-4E4E-96CF-2304266BC14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699681" y="5508103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798D823-9F53-4B31-A5F8-7224E7A16AD0}"/>
              </a:ext>
            </a:extLst>
          </p:cNvPr>
          <p:cNvSpPr/>
          <p:nvPr userDrawn="1"/>
        </p:nvSpPr>
        <p:spPr>
          <a:xfrm>
            <a:off x="6573439" y="4157480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9" name="Marcador de posición de imagen 6">
            <a:extLst>
              <a:ext uri="{FF2B5EF4-FFF2-40B4-BE49-F238E27FC236}">
                <a16:creationId xmlns:a16="http://schemas.microsoft.com/office/drawing/2014/main" id="{DD195D92-9D72-4188-B1D8-B3EDF357F3F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99681" y="4283480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B531280-3CC0-4441-9D81-15676796D8E5}"/>
              </a:ext>
            </a:extLst>
          </p:cNvPr>
          <p:cNvSpPr/>
          <p:nvPr userDrawn="1"/>
        </p:nvSpPr>
        <p:spPr>
          <a:xfrm>
            <a:off x="6573439" y="2945458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1" name="Marcador de posición de imagen 6">
            <a:extLst>
              <a:ext uri="{FF2B5EF4-FFF2-40B4-BE49-F238E27FC236}">
                <a16:creationId xmlns:a16="http://schemas.microsoft.com/office/drawing/2014/main" id="{5ABC3C03-0581-423C-8D1C-6A1DF576A4C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99681" y="306590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79E89F88-CF52-4BE8-A089-E02AB99FC32F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33" name="Imagen 32" descr="Logotipo&#10;&#10;Descripción generada automáticamente">
              <a:extLst>
                <a:ext uri="{FF2B5EF4-FFF2-40B4-BE49-F238E27FC236}">
                  <a16:creationId xmlns:a16="http://schemas.microsoft.com/office/drawing/2014/main" id="{05AF478D-0A06-4511-830D-8DF122DEE1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34" name="Imagen 33" descr="Logotipo&#10;&#10;Descripción generada automáticamente">
              <a:extLst>
                <a:ext uri="{FF2B5EF4-FFF2-40B4-BE49-F238E27FC236}">
                  <a16:creationId xmlns:a16="http://schemas.microsoft.com/office/drawing/2014/main" id="{A5435A35-E9C0-4B64-A3CE-D3B7FCE807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36" name="Marcador de texto 6">
            <a:extLst>
              <a:ext uri="{FF2B5EF4-FFF2-40B4-BE49-F238E27FC236}">
                <a16:creationId xmlns:a16="http://schemas.microsoft.com/office/drawing/2014/main" id="{BE326416-A2C5-444B-874D-EDA128E530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7512" y="4015740"/>
            <a:ext cx="5055873" cy="2221548"/>
          </a:xfrm>
        </p:spPr>
        <p:txBody>
          <a:bodyPr vert="horz" lIns="0" tIns="0" rIns="0" bIns="0" rtlCol="0" anchor="t">
            <a:noAutofit/>
          </a:bodyPr>
          <a:lstStyle>
            <a:lvl1pPr marL="0" indent="0" algn="l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39" name="Marcador de pie de página 13">
            <a:extLst>
              <a:ext uri="{FF2B5EF4-FFF2-40B4-BE49-F238E27FC236}">
                <a16:creationId xmlns:a16="http://schemas.microsoft.com/office/drawing/2014/main" id="{A6F46A31-EA8D-4B99-AFB0-DB8208817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40" name="Marcador de número de diapositiva 14">
            <a:extLst>
              <a:ext uri="{FF2B5EF4-FFF2-40B4-BE49-F238E27FC236}">
                <a16:creationId xmlns:a16="http://schemas.microsoft.com/office/drawing/2014/main" id="{D3DA247C-9ED8-4EE1-97FB-C516757C8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632E6544-A97E-4AF2-95A8-7D0D54BAFE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583200"/>
            <a:ext cx="5055874" cy="1515966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844420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, bloque de se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92470" y="3145252"/>
            <a:ext cx="295200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49350" y="2431961"/>
            <a:ext cx="199512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BB5CF90-ED2D-4EC9-89B3-0392356234B3}"/>
              </a:ext>
            </a:extLst>
          </p:cNvPr>
          <p:cNvSpPr/>
          <p:nvPr userDrawn="1"/>
        </p:nvSpPr>
        <p:spPr>
          <a:xfrm>
            <a:off x="1192470" y="2377961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318712" y="250396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77CDB741-0970-4F2E-A784-A31648CF6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6" name="Marcador de texto 6">
            <a:extLst>
              <a:ext uri="{FF2B5EF4-FFF2-40B4-BE49-F238E27FC236}">
                <a16:creationId xmlns:a16="http://schemas.microsoft.com/office/drawing/2014/main" id="{BE326416-A2C5-444B-874D-EDA128E530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7512" y="1207452"/>
            <a:ext cx="11366501" cy="538761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45" name="Marcador de contenido 2">
            <a:extLst>
              <a:ext uri="{FF2B5EF4-FFF2-40B4-BE49-F238E27FC236}">
                <a16:creationId xmlns:a16="http://schemas.microsoft.com/office/drawing/2014/main" id="{94704945-FE56-4436-A0D5-4090CFFE15EC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4591631" y="3145252"/>
            <a:ext cx="295200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46" name="Marcador de texto 6">
            <a:extLst>
              <a:ext uri="{FF2B5EF4-FFF2-40B4-BE49-F238E27FC236}">
                <a16:creationId xmlns:a16="http://schemas.microsoft.com/office/drawing/2014/main" id="{C785E68C-BAA0-4245-A1E7-5CB465C7BF3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48511" y="2431961"/>
            <a:ext cx="199512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C3F6BA1F-A6AF-4386-AF6D-C9B0ACC10E38}"/>
              </a:ext>
            </a:extLst>
          </p:cNvPr>
          <p:cNvSpPr/>
          <p:nvPr userDrawn="1"/>
        </p:nvSpPr>
        <p:spPr>
          <a:xfrm>
            <a:off x="4591631" y="2377961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8" name="Marcador de posición de imagen 6">
            <a:extLst>
              <a:ext uri="{FF2B5EF4-FFF2-40B4-BE49-F238E27FC236}">
                <a16:creationId xmlns:a16="http://schemas.microsoft.com/office/drawing/2014/main" id="{A582CE86-84EE-4C0C-AA6E-F894D73E48C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717873" y="250396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9" name="Marcador de contenido 2">
            <a:extLst>
              <a:ext uri="{FF2B5EF4-FFF2-40B4-BE49-F238E27FC236}">
                <a16:creationId xmlns:a16="http://schemas.microsoft.com/office/drawing/2014/main" id="{B23D5A7B-4179-4C2F-BC9B-01E39E1BBA88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7988679" y="3145252"/>
            <a:ext cx="295200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50" name="Marcador de texto 6">
            <a:extLst>
              <a:ext uri="{FF2B5EF4-FFF2-40B4-BE49-F238E27FC236}">
                <a16:creationId xmlns:a16="http://schemas.microsoft.com/office/drawing/2014/main" id="{D7B84A05-22C7-448B-A9D3-38640ED9E7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5559" y="2431961"/>
            <a:ext cx="199512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C532D483-1739-4D18-9F33-225192CBC80F}"/>
              </a:ext>
            </a:extLst>
          </p:cNvPr>
          <p:cNvSpPr/>
          <p:nvPr userDrawn="1"/>
        </p:nvSpPr>
        <p:spPr>
          <a:xfrm>
            <a:off x="7988679" y="2377961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2" name="Marcador de posición de imagen 6">
            <a:extLst>
              <a:ext uri="{FF2B5EF4-FFF2-40B4-BE49-F238E27FC236}">
                <a16:creationId xmlns:a16="http://schemas.microsoft.com/office/drawing/2014/main" id="{9A077BB5-BB8C-499B-8936-9BFEECAA7DA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114921" y="250396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53" name="Marcador de contenido 2">
            <a:extLst>
              <a:ext uri="{FF2B5EF4-FFF2-40B4-BE49-F238E27FC236}">
                <a16:creationId xmlns:a16="http://schemas.microsoft.com/office/drawing/2014/main" id="{98B3AC04-9FA9-47F8-8A80-EF81AFC553C9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1192470" y="5241752"/>
            <a:ext cx="295200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54" name="Marcador de texto 6">
            <a:extLst>
              <a:ext uri="{FF2B5EF4-FFF2-40B4-BE49-F238E27FC236}">
                <a16:creationId xmlns:a16="http://schemas.microsoft.com/office/drawing/2014/main" id="{2D47734D-6648-43E9-A7B5-42D5E79B46E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9350" y="4528461"/>
            <a:ext cx="199512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5B67D898-2DF0-4963-8163-0F0DA0BA3D4B}"/>
              </a:ext>
            </a:extLst>
          </p:cNvPr>
          <p:cNvSpPr/>
          <p:nvPr userDrawn="1"/>
        </p:nvSpPr>
        <p:spPr>
          <a:xfrm>
            <a:off x="1192470" y="4474461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6" name="Marcador de posición de imagen 6">
            <a:extLst>
              <a:ext uri="{FF2B5EF4-FFF2-40B4-BE49-F238E27FC236}">
                <a16:creationId xmlns:a16="http://schemas.microsoft.com/office/drawing/2014/main" id="{07E20D81-75BF-4AA2-9BB4-FA6A5A099FC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18712" y="460046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57" name="Marcador de contenido 2">
            <a:extLst>
              <a:ext uri="{FF2B5EF4-FFF2-40B4-BE49-F238E27FC236}">
                <a16:creationId xmlns:a16="http://schemas.microsoft.com/office/drawing/2014/main" id="{57366896-19B1-443B-81E6-D5E00ED02230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4591631" y="5241752"/>
            <a:ext cx="295200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58" name="Marcador de texto 6">
            <a:extLst>
              <a:ext uri="{FF2B5EF4-FFF2-40B4-BE49-F238E27FC236}">
                <a16:creationId xmlns:a16="http://schemas.microsoft.com/office/drawing/2014/main" id="{0DEBDFC3-DD50-4484-B423-69EB39DA056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48511" y="4528461"/>
            <a:ext cx="199512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37735843-F246-461A-8A0A-72B7D61DE5C7}"/>
              </a:ext>
            </a:extLst>
          </p:cNvPr>
          <p:cNvSpPr/>
          <p:nvPr userDrawn="1"/>
        </p:nvSpPr>
        <p:spPr>
          <a:xfrm>
            <a:off x="4591631" y="4474461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0" name="Marcador de posición de imagen 6">
            <a:extLst>
              <a:ext uri="{FF2B5EF4-FFF2-40B4-BE49-F238E27FC236}">
                <a16:creationId xmlns:a16="http://schemas.microsoft.com/office/drawing/2014/main" id="{0B4C2540-4D12-4F7B-9B25-4E1C033EA66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17873" y="460046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61" name="Marcador de contenido 2">
            <a:extLst>
              <a:ext uri="{FF2B5EF4-FFF2-40B4-BE49-F238E27FC236}">
                <a16:creationId xmlns:a16="http://schemas.microsoft.com/office/drawing/2014/main" id="{FE05B8D3-CB09-4D36-ACAD-B315CFE723AC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7988679" y="5241752"/>
            <a:ext cx="295200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62" name="Marcador de texto 6">
            <a:extLst>
              <a:ext uri="{FF2B5EF4-FFF2-40B4-BE49-F238E27FC236}">
                <a16:creationId xmlns:a16="http://schemas.microsoft.com/office/drawing/2014/main" id="{143F2DA5-8AA0-4723-B6D6-401D1DC071A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45559" y="4528461"/>
            <a:ext cx="199512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79EBD5AD-EEC2-4212-AC55-AEF63C860F69}"/>
              </a:ext>
            </a:extLst>
          </p:cNvPr>
          <p:cNvSpPr/>
          <p:nvPr userDrawn="1"/>
        </p:nvSpPr>
        <p:spPr>
          <a:xfrm>
            <a:off x="7988679" y="4474461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4" name="Marcador de posición de imagen 6">
            <a:extLst>
              <a:ext uri="{FF2B5EF4-FFF2-40B4-BE49-F238E27FC236}">
                <a16:creationId xmlns:a16="http://schemas.microsoft.com/office/drawing/2014/main" id="{E5175236-6A47-4880-B2D4-6F910061AEB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8114921" y="460046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0" name="Marcador de pie de página 13">
            <a:extLst>
              <a:ext uri="{FF2B5EF4-FFF2-40B4-BE49-F238E27FC236}">
                <a16:creationId xmlns:a16="http://schemas.microsoft.com/office/drawing/2014/main" id="{5A450CC0-EEC6-4936-8F26-A36E448A1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41" name="Marcador de número de diapositiva 14">
            <a:extLst>
              <a:ext uri="{FF2B5EF4-FFF2-40B4-BE49-F238E27FC236}">
                <a16:creationId xmlns:a16="http://schemas.microsoft.com/office/drawing/2014/main" id="{7D01B212-FE5C-48F0-B0B6-26D316A40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4150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 4 bloques, fondo GR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D4971053-2A4E-484C-95F2-33FFA1B52BE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6541072-B281-468B-AA83-01053ACEAA7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366" y="2368457"/>
            <a:ext cx="3173882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BB5CF90-ED2D-4EC9-89B3-0392356234B3}"/>
              </a:ext>
            </a:extLst>
          </p:cNvPr>
          <p:cNvSpPr/>
          <p:nvPr userDrawn="1"/>
        </p:nvSpPr>
        <p:spPr>
          <a:xfrm>
            <a:off x="1506486" y="2368457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632728" y="2494457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33" name="Marcador de texto 6">
            <a:extLst>
              <a:ext uri="{FF2B5EF4-FFF2-40B4-BE49-F238E27FC236}">
                <a16:creationId xmlns:a16="http://schemas.microsoft.com/office/drawing/2014/main" id="{76DBA4CF-44F5-4629-90CF-8B6B358EC1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07339" y="2368457"/>
            <a:ext cx="3173882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ACB0DCC-8F02-4970-B481-1973A3403D57}"/>
              </a:ext>
            </a:extLst>
          </p:cNvPr>
          <p:cNvSpPr/>
          <p:nvPr userDrawn="1"/>
        </p:nvSpPr>
        <p:spPr>
          <a:xfrm>
            <a:off x="7650459" y="2368457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0" name="Marcador de posición de imagen 6">
            <a:extLst>
              <a:ext uri="{FF2B5EF4-FFF2-40B4-BE49-F238E27FC236}">
                <a16:creationId xmlns:a16="http://schemas.microsoft.com/office/drawing/2014/main" id="{C484205F-D75B-41E3-8A79-59FF709404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76701" y="2494457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1" name="Marcador de texto 6">
            <a:extLst>
              <a:ext uri="{FF2B5EF4-FFF2-40B4-BE49-F238E27FC236}">
                <a16:creationId xmlns:a16="http://schemas.microsoft.com/office/drawing/2014/main" id="{1119318C-B879-4263-9D08-9AE9125C8A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63366" y="3840544"/>
            <a:ext cx="3173882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CA89B2F0-70A9-4A53-B314-3ACCFAB17D04}"/>
              </a:ext>
            </a:extLst>
          </p:cNvPr>
          <p:cNvSpPr/>
          <p:nvPr userDrawn="1"/>
        </p:nvSpPr>
        <p:spPr>
          <a:xfrm>
            <a:off x="1506486" y="3840544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3" name="Marcador de posición de imagen 6">
            <a:extLst>
              <a:ext uri="{FF2B5EF4-FFF2-40B4-BE49-F238E27FC236}">
                <a16:creationId xmlns:a16="http://schemas.microsoft.com/office/drawing/2014/main" id="{8217FB71-8C4B-4EDD-9664-A97BE4A6521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632728" y="396654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4" name="Marcador de texto 6">
            <a:extLst>
              <a:ext uri="{FF2B5EF4-FFF2-40B4-BE49-F238E27FC236}">
                <a16:creationId xmlns:a16="http://schemas.microsoft.com/office/drawing/2014/main" id="{7D455C7E-8E96-4EA1-B357-4778529A0D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07339" y="3840544"/>
            <a:ext cx="3173882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AD92B247-C0C1-4B3D-8F85-B9E6E7CD9B9A}"/>
              </a:ext>
            </a:extLst>
          </p:cNvPr>
          <p:cNvSpPr/>
          <p:nvPr userDrawn="1"/>
        </p:nvSpPr>
        <p:spPr>
          <a:xfrm>
            <a:off x="7650459" y="3840544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6" name="Marcador de posición de imagen 6">
            <a:extLst>
              <a:ext uri="{FF2B5EF4-FFF2-40B4-BE49-F238E27FC236}">
                <a16:creationId xmlns:a16="http://schemas.microsoft.com/office/drawing/2014/main" id="{0C3941AA-C37C-4AC0-B684-AD813BF465F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776701" y="396654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D5463829-0FF6-4705-BD7E-C8C8C045C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4" name="Marcador de pie de página 13">
            <a:extLst>
              <a:ext uri="{FF2B5EF4-FFF2-40B4-BE49-F238E27FC236}">
                <a16:creationId xmlns:a16="http://schemas.microsoft.com/office/drawing/2014/main" id="{A150F3E4-DEB7-4526-98DD-EF8E07730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6" name="Marcador de número de diapositiva 14">
            <a:extLst>
              <a:ext uri="{FF2B5EF4-FFF2-40B4-BE49-F238E27FC236}">
                <a16:creationId xmlns:a16="http://schemas.microsoft.com/office/drawing/2014/main" id="{BE37E0D3-39D4-4694-BEC4-5E9628B6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90432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ques con icon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7988" y="3847374"/>
            <a:ext cx="2235201" cy="2390607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2749" y="2492735"/>
            <a:ext cx="2235201" cy="648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BB5CF90-ED2D-4EC9-89B3-0392356234B3}"/>
              </a:ext>
            </a:extLst>
          </p:cNvPr>
          <p:cNvSpPr/>
          <p:nvPr userDrawn="1"/>
        </p:nvSpPr>
        <p:spPr>
          <a:xfrm>
            <a:off x="407988" y="1694725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34230" y="1820725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77CDB741-0970-4F2E-A784-A31648CF6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CC3D24-1800-42F1-B350-68AAC07A66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7513" y="3286092"/>
            <a:ext cx="2230437" cy="41592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0" name="Marcador de contenido 2">
            <a:extLst>
              <a:ext uri="{FF2B5EF4-FFF2-40B4-BE49-F238E27FC236}">
                <a16:creationId xmlns:a16="http://schemas.microsoft.com/office/drawing/2014/main" id="{31DD671E-AD8F-4000-8D6D-ED0ECACA5E8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9544050" y="3847374"/>
            <a:ext cx="2235201" cy="2390607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41" name="Marcador de texto 6">
            <a:extLst>
              <a:ext uri="{FF2B5EF4-FFF2-40B4-BE49-F238E27FC236}">
                <a16:creationId xmlns:a16="http://schemas.microsoft.com/office/drawing/2014/main" id="{C05FFD57-A3A2-4E22-BEAC-8F3FB3CC1D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48811" y="2492735"/>
            <a:ext cx="2235201" cy="648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39111768-90BF-47D5-B475-949B721CAB2F}"/>
              </a:ext>
            </a:extLst>
          </p:cNvPr>
          <p:cNvSpPr/>
          <p:nvPr userDrawn="1"/>
        </p:nvSpPr>
        <p:spPr>
          <a:xfrm>
            <a:off x="9544050" y="1694725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3" name="Marcador de posición de imagen 6">
            <a:extLst>
              <a:ext uri="{FF2B5EF4-FFF2-40B4-BE49-F238E27FC236}">
                <a16:creationId xmlns:a16="http://schemas.microsoft.com/office/drawing/2014/main" id="{2361929B-DC3E-4955-AAA2-AED64E307C7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670292" y="1820725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4" name="Marcador de texto 2">
            <a:extLst>
              <a:ext uri="{FF2B5EF4-FFF2-40B4-BE49-F238E27FC236}">
                <a16:creationId xmlns:a16="http://schemas.microsoft.com/office/drawing/2014/main" id="{73365791-7344-425F-A022-693BFFB3D0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53575" y="3286092"/>
            <a:ext cx="2230437" cy="41592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65" name="Marcador de contenido 2">
            <a:extLst>
              <a:ext uri="{FF2B5EF4-FFF2-40B4-BE49-F238E27FC236}">
                <a16:creationId xmlns:a16="http://schemas.microsoft.com/office/drawing/2014/main" id="{8CA971B0-2BF9-4678-BFA9-AC040006125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3406775" y="3847374"/>
            <a:ext cx="2235201" cy="2390607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66" name="Marcador de texto 6">
            <a:extLst>
              <a:ext uri="{FF2B5EF4-FFF2-40B4-BE49-F238E27FC236}">
                <a16:creationId xmlns:a16="http://schemas.microsoft.com/office/drawing/2014/main" id="{E7F3692C-CF3B-429F-947A-1ED9460EE0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11536" y="2492735"/>
            <a:ext cx="2235201" cy="648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E25ED882-C6D3-4CBA-B7D2-F91C2603FC1A}"/>
              </a:ext>
            </a:extLst>
          </p:cNvPr>
          <p:cNvSpPr/>
          <p:nvPr userDrawn="1"/>
        </p:nvSpPr>
        <p:spPr>
          <a:xfrm>
            <a:off x="3406775" y="1694725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8" name="Marcador de posición de imagen 6">
            <a:extLst>
              <a:ext uri="{FF2B5EF4-FFF2-40B4-BE49-F238E27FC236}">
                <a16:creationId xmlns:a16="http://schemas.microsoft.com/office/drawing/2014/main" id="{2D456682-09FF-4A52-AF8A-D2E0341F531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533017" y="1820725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69" name="Marcador de texto 2">
            <a:extLst>
              <a:ext uri="{FF2B5EF4-FFF2-40B4-BE49-F238E27FC236}">
                <a16:creationId xmlns:a16="http://schemas.microsoft.com/office/drawing/2014/main" id="{D14D9E69-D4FA-488F-A6A0-62D11A2D69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16300" y="3286092"/>
            <a:ext cx="2230437" cy="41592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70" name="Marcador de contenido 2">
            <a:extLst>
              <a:ext uri="{FF2B5EF4-FFF2-40B4-BE49-F238E27FC236}">
                <a16:creationId xmlns:a16="http://schemas.microsoft.com/office/drawing/2014/main" id="{C028D87B-A571-4AD4-9144-370604A64A4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6554061" y="3847374"/>
            <a:ext cx="2235201" cy="2390607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71" name="Marcador de texto 6">
            <a:extLst>
              <a:ext uri="{FF2B5EF4-FFF2-40B4-BE49-F238E27FC236}">
                <a16:creationId xmlns:a16="http://schemas.microsoft.com/office/drawing/2014/main" id="{784320E3-DD5E-4881-A513-7F777FEE932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58822" y="2492735"/>
            <a:ext cx="2235201" cy="648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64D1DA90-29F2-4045-8188-D6A014526A3C}"/>
              </a:ext>
            </a:extLst>
          </p:cNvPr>
          <p:cNvSpPr/>
          <p:nvPr userDrawn="1"/>
        </p:nvSpPr>
        <p:spPr>
          <a:xfrm>
            <a:off x="6554061" y="1694725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73" name="Marcador de posición de imagen 6">
            <a:extLst>
              <a:ext uri="{FF2B5EF4-FFF2-40B4-BE49-F238E27FC236}">
                <a16:creationId xmlns:a16="http://schemas.microsoft.com/office/drawing/2014/main" id="{09F3F868-4797-4914-9EBF-44DF28CAFA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680303" y="1820725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74" name="Marcador de texto 2">
            <a:extLst>
              <a:ext uri="{FF2B5EF4-FFF2-40B4-BE49-F238E27FC236}">
                <a16:creationId xmlns:a16="http://schemas.microsoft.com/office/drawing/2014/main" id="{02332B41-52EA-4962-A81C-FDC9C5A798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63586" y="3286092"/>
            <a:ext cx="2230437" cy="41592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0" name="Marcador de pie de página 13">
            <a:extLst>
              <a:ext uri="{FF2B5EF4-FFF2-40B4-BE49-F238E27FC236}">
                <a16:creationId xmlns:a16="http://schemas.microsoft.com/office/drawing/2014/main" id="{C34F533C-BDE5-45F6-A36C-44BD45162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31" name="Marcador de número de diapositiva 14">
            <a:extLst>
              <a:ext uri="{FF2B5EF4-FFF2-40B4-BE49-F238E27FC236}">
                <a16:creationId xmlns:a16="http://schemas.microsoft.com/office/drawing/2014/main" id="{0E6F260F-48E9-431A-BEF6-3DE58CEFD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384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avión en una pista&#10;&#10;Descripción generada automáticamente">
            <a:extLst>
              <a:ext uri="{FF2B5EF4-FFF2-40B4-BE49-F238E27FC236}">
                <a16:creationId xmlns:a16="http://schemas.microsoft.com/office/drawing/2014/main" id="{0918972C-5669-44DA-B837-AC9563D39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B69F5AC2-F87E-45F7-8328-33B4DBAC3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583" y="343766"/>
            <a:ext cx="2056430" cy="52491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D24C8B4-A167-4755-B0CF-89630D82E9EC}"/>
              </a:ext>
            </a:extLst>
          </p:cNvPr>
          <p:cNvSpPr txBox="1"/>
          <p:nvPr userDrawn="1"/>
        </p:nvSpPr>
        <p:spPr>
          <a:xfrm>
            <a:off x="407987" y="5923355"/>
            <a:ext cx="4296228" cy="3139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fld id="{D8E931E7-EB74-4223-A7E5-1925F2300D10}" type="datetime4">
              <a:rPr lang="es-ES" sz="1400" smtClean="0">
                <a:solidFill>
                  <a:schemeClr val="bg1"/>
                </a:solidFill>
              </a:rPr>
              <a:t>9 de mayo de 2023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6F6825E-E3E8-467D-B596-42AA317019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1303070"/>
            <a:ext cx="11376025" cy="712788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Portada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ED4B4067-0868-41A8-B660-8BD4C2DB75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2084034"/>
            <a:ext cx="11376025" cy="68118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5292064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 4 cajas gris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76C3DF59-18CA-44E8-A884-0705613E594E}"/>
              </a:ext>
            </a:extLst>
          </p:cNvPr>
          <p:cNvGrpSpPr/>
          <p:nvPr userDrawn="1"/>
        </p:nvGrpSpPr>
        <p:grpSpPr>
          <a:xfrm flipH="1">
            <a:off x="0" y="3429000"/>
            <a:ext cx="12192000" cy="1612900"/>
            <a:chOff x="0" y="3981357"/>
            <a:chExt cx="12192000" cy="1612900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EF50066D-5C28-4440-892B-63F9EDAF4882}"/>
                </a:ext>
              </a:extLst>
            </p:cNvPr>
            <p:cNvSpPr/>
            <p:nvPr userDrawn="1"/>
          </p:nvSpPr>
          <p:spPr>
            <a:xfrm>
              <a:off x="0" y="3981357"/>
              <a:ext cx="6096000" cy="1612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9F73C21-AEC0-4FDA-AB59-85030CC6DC68}"/>
                </a:ext>
              </a:extLst>
            </p:cNvPr>
            <p:cNvSpPr/>
            <p:nvPr userDrawn="1"/>
          </p:nvSpPr>
          <p:spPr>
            <a:xfrm>
              <a:off x="6096000" y="3981357"/>
              <a:ext cx="6096000" cy="16129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sp>
        <p:nvSpPr>
          <p:cNvPr id="32" name="Rectángulo 31">
            <a:extLst>
              <a:ext uri="{FF2B5EF4-FFF2-40B4-BE49-F238E27FC236}">
                <a16:creationId xmlns:a16="http://schemas.microsoft.com/office/drawing/2014/main" id="{D4971053-2A4E-484C-95F2-33FFA1B52BED}"/>
              </a:ext>
            </a:extLst>
          </p:cNvPr>
          <p:cNvSpPr/>
          <p:nvPr userDrawn="1"/>
        </p:nvSpPr>
        <p:spPr>
          <a:xfrm>
            <a:off x="0" y="1816100"/>
            <a:ext cx="6096000" cy="161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6541072-B281-468B-AA83-01053ACEAA74}"/>
              </a:ext>
            </a:extLst>
          </p:cNvPr>
          <p:cNvSpPr/>
          <p:nvPr userDrawn="1"/>
        </p:nvSpPr>
        <p:spPr>
          <a:xfrm>
            <a:off x="6096000" y="1816100"/>
            <a:ext cx="6096000" cy="161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366" y="2368457"/>
            <a:ext cx="3173882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BB5CF90-ED2D-4EC9-89B3-0392356234B3}"/>
              </a:ext>
            </a:extLst>
          </p:cNvPr>
          <p:cNvSpPr/>
          <p:nvPr userDrawn="1"/>
        </p:nvSpPr>
        <p:spPr>
          <a:xfrm>
            <a:off x="1506486" y="2368457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632728" y="2494457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33" name="Marcador de texto 6">
            <a:extLst>
              <a:ext uri="{FF2B5EF4-FFF2-40B4-BE49-F238E27FC236}">
                <a16:creationId xmlns:a16="http://schemas.microsoft.com/office/drawing/2014/main" id="{76DBA4CF-44F5-4629-90CF-8B6B358EC1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07339" y="2368457"/>
            <a:ext cx="3173882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ACB0DCC-8F02-4970-B481-1973A3403D57}"/>
              </a:ext>
            </a:extLst>
          </p:cNvPr>
          <p:cNvSpPr/>
          <p:nvPr userDrawn="1"/>
        </p:nvSpPr>
        <p:spPr>
          <a:xfrm>
            <a:off x="7650459" y="2368457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0" name="Marcador de posición de imagen 6">
            <a:extLst>
              <a:ext uri="{FF2B5EF4-FFF2-40B4-BE49-F238E27FC236}">
                <a16:creationId xmlns:a16="http://schemas.microsoft.com/office/drawing/2014/main" id="{C484205F-D75B-41E3-8A79-59FF709404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76701" y="2494457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1" name="Marcador de texto 6">
            <a:extLst>
              <a:ext uri="{FF2B5EF4-FFF2-40B4-BE49-F238E27FC236}">
                <a16:creationId xmlns:a16="http://schemas.microsoft.com/office/drawing/2014/main" id="{1119318C-B879-4263-9D08-9AE9125C8A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63366" y="3840544"/>
            <a:ext cx="3173882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CA89B2F0-70A9-4A53-B314-3ACCFAB17D04}"/>
              </a:ext>
            </a:extLst>
          </p:cNvPr>
          <p:cNvSpPr/>
          <p:nvPr userDrawn="1"/>
        </p:nvSpPr>
        <p:spPr>
          <a:xfrm>
            <a:off x="1506486" y="3840544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3" name="Marcador de posición de imagen 6">
            <a:extLst>
              <a:ext uri="{FF2B5EF4-FFF2-40B4-BE49-F238E27FC236}">
                <a16:creationId xmlns:a16="http://schemas.microsoft.com/office/drawing/2014/main" id="{8217FB71-8C4B-4EDD-9664-A97BE4A6521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632728" y="396654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4" name="Marcador de texto 6">
            <a:extLst>
              <a:ext uri="{FF2B5EF4-FFF2-40B4-BE49-F238E27FC236}">
                <a16:creationId xmlns:a16="http://schemas.microsoft.com/office/drawing/2014/main" id="{7D455C7E-8E96-4EA1-B357-4778529A0D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07339" y="3840544"/>
            <a:ext cx="3173882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AD92B247-C0C1-4B3D-8F85-B9E6E7CD9B9A}"/>
              </a:ext>
            </a:extLst>
          </p:cNvPr>
          <p:cNvSpPr/>
          <p:nvPr userDrawn="1"/>
        </p:nvSpPr>
        <p:spPr>
          <a:xfrm>
            <a:off x="7650459" y="3840544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6" name="Marcador de posición de imagen 6">
            <a:extLst>
              <a:ext uri="{FF2B5EF4-FFF2-40B4-BE49-F238E27FC236}">
                <a16:creationId xmlns:a16="http://schemas.microsoft.com/office/drawing/2014/main" id="{0C3941AA-C37C-4AC0-B684-AD813BF465F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776701" y="396654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D5463829-0FF6-4705-BD7E-C8C8C045C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8" name="Marcador de pie de página 13">
            <a:extLst>
              <a:ext uri="{FF2B5EF4-FFF2-40B4-BE49-F238E27FC236}">
                <a16:creationId xmlns:a16="http://schemas.microsoft.com/office/drawing/2014/main" id="{5FD9C79B-4295-4049-BC18-F7539ACA9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9" name="Marcador de número de diapositiva 14">
            <a:extLst>
              <a:ext uri="{FF2B5EF4-FFF2-40B4-BE49-F238E27FC236}">
                <a16:creationId xmlns:a16="http://schemas.microsoft.com/office/drawing/2014/main" id="{FA395F20-3F23-4D8C-AF01-20AEB697C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97451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 dcha, fondo GRIS iz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D4971053-2A4E-484C-95F2-33FFA1B52BED}"/>
              </a:ext>
            </a:extLst>
          </p:cNvPr>
          <p:cNvSpPr/>
          <p:nvPr userDrawn="1"/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961" y="2368457"/>
            <a:ext cx="3908389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92456" y="2478257"/>
            <a:ext cx="428400" cy="4284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EEA8C5D4-3C42-4648-A2FD-F6F7BCE49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5961" y="3503123"/>
            <a:ext cx="3908389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4" name="Marcador de posición de imagen 6">
            <a:extLst>
              <a:ext uri="{FF2B5EF4-FFF2-40B4-BE49-F238E27FC236}">
                <a16:creationId xmlns:a16="http://schemas.microsoft.com/office/drawing/2014/main" id="{927723FB-DD2C-471D-943D-FB91E99B608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92456" y="3612923"/>
            <a:ext cx="428400" cy="4284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Marcador de texto 6">
            <a:extLst>
              <a:ext uri="{FF2B5EF4-FFF2-40B4-BE49-F238E27FC236}">
                <a16:creationId xmlns:a16="http://schemas.microsoft.com/office/drawing/2014/main" id="{9D32EB79-D9AC-40E3-A636-9A369A99D9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61" y="4637789"/>
            <a:ext cx="3908389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7" name="Marcador de posición de imagen 6">
            <a:extLst>
              <a:ext uri="{FF2B5EF4-FFF2-40B4-BE49-F238E27FC236}">
                <a16:creationId xmlns:a16="http://schemas.microsoft.com/office/drawing/2014/main" id="{A8189AB8-D830-4300-B09E-B3ECCC2175D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92456" y="4747589"/>
            <a:ext cx="428400" cy="4284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C1BCED0B-3EF2-4D97-8FC5-82E7F700311E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6554061" y="2368457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F35B1057-0875-45E2-AC41-25AC5171F374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6554061" y="3503123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B8030A85-FED4-44B1-BE49-92C66FC0CCF1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6554061" y="4637789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0" name="Marcador de pie de página 13">
            <a:extLst>
              <a:ext uri="{FF2B5EF4-FFF2-40B4-BE49-F238E27FC236}">
                <a16:creationId xmlns:a16="http://schemas.microsoft.com/office/drawing/2014/main" id="{FC76872E-4F0E-43F5-A625-1FB9FC6F1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1" name="Marcador de número de diapositiva 14">
            <a:extLst>
              <a:ext uri="{FF2B5EF4-FFF2-40B4-BE49-F238E27FC236}">
                <a16:creationId xmlns:a16="http://schemas.microsoft.com/office/drawing/2014/main" id="{D7738DA5-6155-43B6-AAA3-479E1CC5B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40743307-F5C0-472B-A761-83423C1DA7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583200"/>
            <a:ext cx="5221287" cy="15156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047964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 dcha, fondo ROJO iz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D4971053-2A4E-484C-95F2-33FFA1B52BED}"/>
              </a:ext>
            </a:extLst>
          </p:cNvPr>
          <p:cNvSpPr/>
          <p:nvPr userDrawn="1"/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961" y="2368457"/>
            <a:ext cx="3908389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92456" y="2478257"/>
            <a:ext cx="428400" cy="4284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48" name="Título 1">
            <a:extLst>
              <a:ext uri="{FF2B5EF4-FFF2-40B4-BE49-F238E27FC236}">
                <a16:creationId xmlns:a16="http://schemas.microsoft.com/office/drawing/2014/main" id="{D5463829-0FF6-4705-BD7E-C8C8C045C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583200"/>
            <a:ext cx="5221287" cy="15156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EEA8C5D4-3C42-4648-A2FD-F6F7BCE49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5961" y="3503123"/>
            <a:ext cx="3908389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4" name="Marcador de posición de imagen 6">
            <a:extLst>
              <a:ext uri="{FF2B5EF4-FFF2-40B4-BE49-F238E27FC236}">
                <a16:creationId xmlns:a16="http://schemas.microsoft.com/office/drawing/2014/main" id="{927723FB-DD2C-471D-943D-FB91E99B608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92456" y="3612923"/>
            <a:ext cx="428400" cy="4284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Marcador de texto 6">
            <a:extLst>
              <a:ext uri="{FF2B5EF4-FFF2-40B4-BE49-F238E27FC236}">
                <a16:creationId xmlns:a16="http://schemas.microsoft.com/office/drawing/2014/main" id="{9D32EB79-D9AC-40E3-A636-9A369A99D9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61" y="4637789"/>
            <a:ext cx="3908389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7" name="Marcador de posición de imagen 6">
            <a:extLst>
              <a:ext uri="{FF2B5EF4-FFF2-40B4-BE49-F238E27FC236}">
                <a16:creationId xmlns:a16="http://schemas.microsoft.com/office/drawing/2014/main" id="{A8189AB8-D830-4300-B09E-B3ECCC2175D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92456" y="4747589"/>
            <a:ext cx="428400" cy="4284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C1BCED0B-3EF2-4D97-8FC5-82E7F700311E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6554061" y="2368457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F35B1057-0875-45E2-AC41-25AC5171F374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6554061" y="3503123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B8030A85-FED4-44B1-BE49-92C66FC0CCF1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6554061" y="4637789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0" name="Marcador de pie de página 13">
            <a:extLst>
              <a:ext uri="{FF2B5EF4-FFF2-40B4-BE49-F238E27FC236}">
                <a16:creationId xmlns:a16="http://schemas.microsoft.com/office/drawing/2014/main" id="{D089465D-CE44-4231-9397-9692C88A8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21" name="Marcador de número de diapositiva 14">
            <a:extLst>
              <a:ext uri="{FF2B5EF4-FFF2-40B4-BE49-F238E27FC236}">
                <a16:creationId xmlns:a16="http://schemas.microsoft.com/office/drawing/2014/main" id="{94CB4083-0963-4819-A4E6-B4DF42337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60510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 dcha, fondo NEGRO iz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D4971053-2A4E-484C-95F2-33FFA1B52BED}"/>
              </a:ext>
            </a:extLst>
          </p:cNvPr>
          <p:cNvSpPr/>
          <p:nvPr userDrawn="1"/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961" y="2368457"/>
            <a:ext cx="3908389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92456" y="2478257"/>
            <a:ext cx="428400" cy="4284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EEA8C5D4-3C42-4648-A2FD-F6F7BCE49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5961" y="3503123"/>
            <a:ext cx="3908389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4" name="Marcador de posición de imagen 6">
            <a:extLst>
              <a:ext uri="{FF2B5EF4-FFF2-40B4-BE49-F238E27FC236}">
                <a16:creationId xmlns:a16="http://schemas.microsoft.com/office/drawing/2014/main" id="{927723FB-DD2C-471D-943D-FB91E99B608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92456" y="3612923"/>
            <a:ext cx="428400" cy="4284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Marcador de texto 6">
            <a:extLst>
              <a:ext uri="{FF2B5EF4-FFF2-40B4-BE49-F238E27FC236}">
                <a16:creationId xmlns:a16="http://schemas.microsoft.com/office/drawing/2014/main" id="{9D32EB79-D9AC-40E3-A636-9A369A99D9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61" y="4637789"/>
            <a:ext cx="3908389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7" name="Marcador de posición de imagen 6">
            <a:extLst>
              <a:ext uri="{FF2B5EF4-FFF2-40B4-BE49-F238E27FC236}">
                <a16:creationId xmlns:a16="http://schemas.microsoft.com/office/drawing/2014/main" id="{A8189AB8-D830-4300-B09E-B3ECCC2175D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92456" y="4747589"/>
            <a:ext cx="428400" cy="4284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C1BCED0B-3EF2-4D97-8FC5-82E7F700311E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6554061" y="2368457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F35B1057-0875-45E2-AC41-25AC5171F374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6554061" y="3503123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B8030A85-FED4-44B1-BE49-92C66FC0CCF1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6554061" y="4637789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0" name="Marcador de pie de página 13">
            <a:extLst>
              <a:ext uri="{FF2B5EF4-FFF2-40B4-BE49-F238E27FC236}">
                <a16:creationId xmlns:a16="http://schemas.microsoft.com/office/drawing/2014/main" id="{1ED3BBE2-FFC2-4295-991E-D61151CF9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21" name="Marcador de número de diapositiva 14">
            <a:extLst>
              <a:ext uri="{FF2B5EF4-FFF2-40B4-BE49-F238E27FC236}">
                <a16:creationId xmlns:a16="http://schemas.microsoft.com/office/drawing/2014/main" id="{18BA2EF7-3969-4C16-8731-B8037659B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3C65D2F4-F918-4EE0-AEB7-3549885E5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583200"/>
            <a:ext cx="5221287" cy="15156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520790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 izda, fondo GRIS iz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D4971053-2A4E-484C-95F2-33FFA1B52BED}"/>
              </a:ext>
            </a:extLst>
          </p:cNvPr>
          <p:cNvSpPr/>
          <p:nvPr userDrawn="1"/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0160" y="2390682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EEA8C5D4-3C42-4648-A2FD-F6F7BCE49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80160" y="3315962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C1BCED0B-3EF2-4D97-8FC5-82E7F700311E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6554061" y="2390682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F35B1057-0875-45E2-AC41-25AC5171F374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6554061" y="3315962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B8030A85-FED4-44B1-BE49-92C66FC0CCF1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6554061" y="4233828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8EA553E-0424-47CA-96C7-E608E8FD3BE1}"/>
              </a:ext>
            </a:extLst>
          </p:cNvPr>
          <p:cNvSpPr/>
          <p:nvPr userDrawn="1"/>
        </p:nvSpPr>
        <p:spPr>
          <a:xfrm>
            <a:off x="417461" y="2390682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9" name="Marcador de posición de imagen 6">
            <a:extLst>
              <a:ext uri="{FF2B5EF4-FFF2-40B4-BE49-F238E27FC236}">
                <a16:creationId xmlns:a16="http://schemas.microsoft.com/office/drawing/2014/main" id="{313D1387-098B-4609-B75F-6CF9C4E1F4A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43703" y="251668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896D9FD-97A0-40E7-9602-89CE8D1DA1E3}"/>
              </a:ext>
            </a:extLst>
          </p:cNvPr>
          <p:cNvSpPr/>
          <p:nvPr userDrawn="1"/>
        </p:nvSpPr>
        <p:spPr>
          <a:xfrm>
            <a:off x="417461" y="3315962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1" name="Marcador de posición de imagen 6">
            <a:extLst>
              <a:ext uri="{FF2B5EF4-FFF2-40B4-BE49-F238E27FC236}">
                <a16:creationId xmlns:a16="http://schemas.microsoft.com/office/drawing/2014/main" id="{5E7159A3-364B-4016-B9FA-5931F7446CF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43703" y="344196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0" name="Marcador de texto 6">
            <a:extLst>
              <a:ext uri="{FF2B5EF4-FFF2-40B4-BE49-F238E27FC236}">
                <a16:creationId xmlns:a16="http://schemas.microsoft.com/office/drawing/2014/main" id="{BED51E5E-7DB2-44A7-958E-E73FFBC998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80160" y="4233828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A863DCFE-91DD-4AAA-8F8E-43E98A9A1E14}"/>
              </a:ext>
            </a:extLst>
          </p:cNvPr>
          <p:cNvSpPr/>
          <p:nvPr userDrawn="1"/>
        </p:nvSpPr>
        <p:spPr>
          <a:xfrm>
            <a:off x="417461" y="4233828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4" name="Marcador de posición de imagen 6">
            <a:extLst>
              <a:ext uri="{FF2B5EF4-FFF2-40B4-BE49-F238E27FC236}">
                <a16:creationId xmlns:a16="http://schemas.microsoft.com/office/drawing/2014/main" id="{A8A45C7E-1A14-4944-89BB-944DF7A99D1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43703" y="4359828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5" name="Marcador de texto 6">
            <a:extLst>
              <a:ext uri="{FF2B5EF4-FFF2-40B4-BE49-F238E27FC236}">
                <a16:creationId xmlns:a16="http://schemas.microsoft.com/office/drawing/2014/main" id="{69703EF5-34A2-4587-833D-CA113BED98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80160" y="5187523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BB306D3B-BCA9-4CEA-B009-0DD690EA8661}"/>
              </a:ext>
            </a:extLst>
          </p:cNvPr>
          <p:cNvSpPr/>
          <p:nvPr userDrawn="1"/>
        </p:nvSpPr>
        <p:spPr>
          <a:xfrm>
            <a:off x="417461" y="5187523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0" name="Marcador de posición de imagen 6">
            <a:extLst>
              <a:ext uri="{FF2B5EF4-FFF2-40B4-BE49-F238E27FC236}">
                <a16:creationId xmlns:a16="http://schemas.microsoft.com/office/drawing/2014/main" id="{56B09352-35AC-4C42-99C6-AC563B1B332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43703" y="5313523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1" name="Marcador de contenido 2">
            <a:extLst>
              <a:ext uri="{FF2B5EF4-FFF2-40B4-BE49-F238E27FC236}">
                <a16:creationId xmlns:a16="http://schemas.microsoft.com/office/drawing/2014/main" id="{C1214432-E883-40BE-B7AB-58371FE567F3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6554061" y="5187523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7" name="Marcador de pie de página 13">
            <a:extLst>
              <a:ext uri="{FF2B5EF4-FFF2-40B4-BE49-F238E27FC236}">
                <a16:creationId xmlns:a16="http://schemas.microsoft.com/office/drawing/2014/main" id="{38296E45-4A8E-484A-A5C2-19A4A0944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42" name="Marcador de número de diapositiva 14">
            <a:extLst>
              <a:ext uri="{FF2B5EF4-FFF2-40B4-BE49-F238E27FC236}">
                <a16:creationId xmlns:a16="http://schemas.microsoft.com/office/drawing/2014/main" id="{2210A531-91D8-4518-B541-B44090130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A64B01AD-2DC8-4F7C-B976-26F100301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583200"/>
            <a:ext cx="5221287" cy="15156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1037641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 izda, fondo ROJA iz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D4971053-2A4E-484C-95F2-33FFA1B52BED}"/>
              </a:ext>
            </a:extLst>
          </p:cNvPr>
          <p:cNvSpPr/>
          <p:nvPr userDrawn="1"/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0160" y="2390682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EEA8C5D4-3C42-4648-A2FD-F6F7BCE49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80160" y="3315962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C1BCED0B-3EF2-4D97-8FC5-82E7F700311E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6554061" y="2390682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F35B1057-0875-45E2-AC41-25AC5171F374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6554061" y="3315962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B8030A85-FED4-44B1-BE49-92C66FC0CCF1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6554061" y="4233828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8EA553E-0424-47CA-96C7-E608E8FD3BE1}"/>
              </a:ext>
            </a:extLst>
          </p:cNvPr>
          <p:cNvSpPr/>
          <p:nvPr userDrawn="1"/>
        </p:nvSpPr>
        <p:spPr>
          <a:xfrm>
            <a:off x="417461" y="2390682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9" name="Marcador de posición de imagen 6">
            <a:extLst>
              <a:ext uri="{FF2B5EF4-FFF2-40B4-BE49-F238E27FC236}">
                <a16:creationId xmlns:a16="http://schemas.microsoft.com/office/drawing/2014/main" id="{313D1387-098B-4609-B75F-6CF9C4E1F4A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43703" y="251668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896D9FD-97A0-40E7-9602-89CE8D1DA1E3}"/>
              </a:ext>
            </a:extLst>
          </p:cNvPr>
          <p:cNvSpPr/>
          <p:nvPr userDrawn="1"/>
        </p:nvSpPr>
        <p:spPr>
          <a:xfrm>
            <a:off x="417461" y="3315962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1" name="Marcador de posición de imagen 6">
            <a:extLst>
              <a:ext uri="{FF2B5EF4-FFF2-40B4-BE49-F238E27FC236}">
                <a16:creationId xmlns:a16="http://schemas.microsoft.com/office/drawing/2014/main" id="{5E7159A3-364B-4016-B9FA-5931F7446CF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43703" y="344196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0" name="Marcador de texto 6">
            <a:extLst>
              <a:ext uri="{FF2B5EF4-FFF2-40B4-BE49-F238E27FC236}">
                <a16:creationId xmlns:a16="http://schemas.microsoft.com/office/drawing/2014/main" id="{BED51E5E-7DB2-44A7-958E-E73FFBC998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80160" y="4233828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A863DCFE-91DD-4AAA-8F8E-43E98A9A1E14}"/>
              </a:ext>
            </a:extLst>
          </p:cNvPr>
          <p:cNvSpPr/>
          <p:nvPr userDrawn="1"/>
        </p:nvSpPr>
        <p:spPr>
          <a:xfrm>
            <a:off x="417461" y="4233828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4" name="Marcador de posición de imagen 6">
            <a:extLst>
              <a:ext uri="{FF2B5EF4-FFF2-40B4-BE49-F238E27FC236}">
                <a16:creationId xmlns:a16="http://schemas.microsoft.com/office/drawing/2014/main" id="{A8A45C7E-1A14-4944-89BB-944DF7A99D1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43703" y="4359828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5" name="Marcador de texto 6">
            <a:extLst>
              <a:ext uri="{FF2B5EF4-FFF2-40B4-BE49-F238E27FC236}">
                <a16:creationId xmlns:a16="http://schemas.microsoft.com/office/drawing/2014/main" id="{69703EF5-34A2-4587-833D-CA113BED98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80160" y="5187523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BB306D3B-BCA9-4CEA-B009-0DD690EA8661}"/>
              </a:ext>
            </a:extLst>
          </p:cNvPr>
          <p:cNvSpPr/>
          <p:nvPr userDrawn="1"/>
        </p:nvSpPr>
        <p:spPr>
          <a:xfrm>
            <a:off x="417461" y="518752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0" name="Marcador de posición de imagen 6">
            <a:extLst>
              <a:ext uri="{FF2B5EF4-FFF2-40B4-BE49-F238E27FC236}">
                <a16:creationId xmlns:a16="http://schemas.microsoft.com/office/drawing/2014/main" id="{56B09352-35AC-4C42-99C6-AC563B1B332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43703" y="5313523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1" name="Marcador de contenido 2">
            <a:extLst>
              <a:ext uri="{FF2B5EF4-FFF2-40B4-BE49-F238E27FC236}">
                <a16:creationId xmlns:a16="http://schemas.microsoft.com/office/drawing/2014/main" id="{C1214432-E883-40BE-B7AB-58371FE567F3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6554061" y="5187523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7" name="Marcador de pie de página 13">
            <a:extLst>
              <a:ext uri="{FF2B5EF4-FFF2-40B4-BE49-F238E27FC236}">
                <a16:creationId xmlns:a16="http://schemas.microsoft.com/office/drawing/2014/main" id="{7A541497-F478-47A7-A7C4-795976DAB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42" name="Marcador de número de diapositiva 14">
            <a:extLst>
              <a:ext uri="{FF2B5EF4-FFF2-40B4-BE49-F238E27FC236}">
                <a16:creationId xmlns:a16="http://schemas.microsoft.com/office/drawing/2014/main" id="{B0D98313-E1FD-425D-812A-F37774CF7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7E4F9330-896E-4DB3-9160-7844C5919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583200"/>
            <a:ext cx="5221287" cy="15156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689525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 izda, fondo NEGRO iz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D4971053-2A4E-484C-95F2-33FFA1B52BED}"/>
              </a:ext>
            </a:extLst>
          </p:cNvPr>
          <p:cNvSpPr/>
          <p:nvPr userDrawn="1"/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0160" y="2390682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EEA8C5D4-3C42-4648-A2FD-F6F7BCE49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80160" y="3315962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C1BCED0B-3EF2-4D97-8FC5-82E7F700311E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6554061" y="2390682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F35B1057-0875-45E2-AC41-25AC5171F374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6554061" y="3315962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B8030A85-FED4-44B1-BE49-92C66FC0CCF1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6554061" y="4233828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8EA553E-0424-47CA-96C7-E608E8FD3BE1}"/>
              </a:ext>
            </a:extLst>
          </p:cNvPr>
          <p:cNvSpPr/>
          <p:nvPr userDrawn="1"/>
        </p:nvSpPr>
        <p:spPr>
          <a:xfrm>
            <a:off x="417461" y="2390682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9" name="Marcador de posición de imagen 6">
            <a:extLst>
              <a:ext uri="{FF2B5EF4-FFF2-40B4-BE49-F238E27FC236}">
                <a16:creationId xmlns:a16="http://schemas.microsoft.com/office/drawing/2014/main" id="{313D1387-098B-4609-B75F-6CF9C4E1F4A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43703" y="251668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896D9FD-97A0-40E7-9602-89CE8D1DA1E3}"/>
              </a:ext>
            </a:extLst>
          </p:cNvPr>
          <p:cNvSpPr/>
          <p:nvPr userDrawn="1"/>
        </p:nvSpPr>
        <p:spPr>
          <a:xfrm>
            <a:off x="417461" y="3315962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1" name="Marcador de posición de imagen 6">
            <a:extLst>
              <a:ext uri="{FF2B5EF4-FFF2-40B4-BE49-F238E27FC236}">
                <a16:creationId xmlns:a16="http://schemas.microsoft.com/office/drawing/2014/main" id="{5E7159A3-364B-4016-B9FA-5931F7446CF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43703" y="3441962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0" name="Marcador de texto 6">
            <a:extLst>
              <a:ext uri="{FF2B5EF4-FFF2-40B4-BE49-F238E27FC236}">
                <a16:creationId xmlns:a16="http://schemas.microsoft.com/office/drawing/2014/main" id="{BED51E5E-7DB2-44A7-958E-E73FFBC998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80160" y="4233828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A863DCFE-91DD-4AAA-8F8E-43E98A9A1E14}"/>
              </a:ext>
            </a:extLst>
          </p:cNvPr>
          <p:cNvSpPr/>
          <p:nvPr userDrawn="1"/>
        </p:nvSpPr>
        <p:spPr>
          <a:xfrm>
            <a:off x="417461" y="4233828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4" name="Marcador de posición de imagen 6">
            <a:extLst>
              <a:ext uri="{FF2B5EF4-FFF2-40B4-BE49-F238E27FC236}">
                <a16:creationId xmlns:a16="http://schemas.microsoft.com/office/drawing/2014/main" id="{A8A45C7E-1A14-4944-89BB-944DF7A99D1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43703" y="4359828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5" name="Marcador de texto 6">
            <a:extLst>
              <a:ext uri="{FF2B5EF4-FFF2-40B4-BE49-F238E27FC236}">
                <a16:creationId xmlns:a16="http://schemas.microsoft.com/office/drawing/2014/main" id="{69703EF5-34A2-4587-833D-CA113BED98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80160" y="5187523"/>
            <a:ext cx="401574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BB306D3B-BCA9-4CEA-B009-0DD690EA8661}"/>
              </a:ext>
            </a:extLst>
          </p:cNvPr>
          <p:cNvSpPr/>
          <p:nvPr userDrawn="1"/>
        </p:nvSpPr>
        <p:spPr>
          <a:xfrm>
            <a:off x="417461" y="518752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0" name="Marcador de posición de imagen 6">
            <a:extLst>
              <a:ext uri="{FF2B5EF4-FFF2-40B4-BE49-F238E27FC236}">
                <a16:creationId xmlns:a16="http://schemas.microsoft.com/office/drawing/2014/main" id="{56B09352-35AC-4C42-99C6-AC563B1B332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43703" y="5313523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41" name="Marcador de contenido 2">
            <a:extLst>
              <a:ext uri="{FF2B5EF4-FFF2-40B4-BE49-F238E27FC236}">
                <a16:creationId xmlns:a16="http://schemas.microsoft.com/office/drawing/2014/main" id="{C1214432-E883-40BE-B7AB-58371FE567F3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6554061" y="5187523"/>
            <a:ext cx="5221978" cy="648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7" name="Marcador de pie de página 13">
            <a:extLst>
              <a:ext uri="{FF2B5EF4-FFF2-40B4-BE49-F238E27FC236}">
                <a16:creationId xmlns:a16="http://schemas.microsoft.com/office/drawing/2014/main" id="{DA677375-D8AC-443E-95F6-E5052C569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42" name="Marcador de número de diapositiva 14">
            <a:extLst>
              <a:ext uri="{FF2B5EF4-FFF2-40B4-BE49-F238E27FC236}">
                <a16:creationId xmlns:a16="http://schemas.microsoft.com/office/drawing/2014/main" id="{C51EE448-AD75-4417-BDC7-E84DAF04D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4739F459-C1E8-434F-8B31-F2D487229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583200"/>
            <a:ext cx="5221287" cy="15156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5803104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ques fondos gris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40E48B43-9454-4332-8504-6D07E4D4260C}"/>
              </a:ext>
            </a:extLst>
          </p:cNvPr>
          <p:cNvSpPr/>
          <p:nvPr userDrawn="1"/>
        </p:nvSpPr>
        <p:spPr>
          <a:xfrm>
            <a:off x="-2" y="1752600"/>
            <a:ext cx="4064400" cy="5105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7F429FD-0ADD-4556-AD42-B4AD74397ED1}"/>
              </a:ext>
            </a:extLst>
          </p:cNvPr>
          <p:cNvSpPr/>
          <p:nvPr userDrawn="1"/>
        </p:nvSpPr>
        <p:spPr>
          <a:xfrm>
            <a:off x="4063799" y="1752600"/>
            <a:ext cx="4323983" cy="5105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05CFE76B-DF61-4001-99B5-415623FAC79A}"/>
              </a:ext>
            </a:extLst>
          </p:cNvPr>
          <p:cNvSpPr/>
          <p:nvPr userDrawn="1"/>
        </p:nvSpPr>
        <p:spPr>
          <a:xfrm>
            <a:off x="8127600" y="1752600"/>
            <a:ext cx="4064400" cy="5105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7988" y="3118687"/>
            <a:ext cx="3114241" cy="310431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2229" y="2077280"/>
            <a:ext cx="234000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BB5CF90-ED2D-4EC9-89B3-0392356234B3}"/>
              </a:ext>
            </a:extLst>
          </p:cNvPr>
          <p:cNvSpPr/>
          <p:nvPr userDrawn="1"/>
        </p:nvSpPr>
        <p:spPr>
          <a:xfrm>
            <a:off x="407988" y="2077280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34230" y="2203280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77CDB741-0970-4F2E-A784-A31648CF6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65" name="Marcador de contenido 2">
            <a:extLst>
              <a:ext uri="{FF2B5EF4-FFF2-40B4-BE49-F238E27FC236}">
                <a16:creationId xmlns:a16="http://schemas.microsoft.com/office/drawing/2014/main" id="{8CA971B0-2BF9-4678-BFA9-AC040006125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491199" y="3118687"/>
            <a:ext cx="3114241" cy="310431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66" name="Marcador de texto 6">
            <a:extLst>
              <a:ext uri="{FF2B5EF4-FFF2-40B4-BE49-F238E27FC236}">
                <a16:creationId xmlns:a16="http://schemas.microsoft.com/office/drawing/2014/main" id="{E7F3692C-CF3B-429F-947A-1ED9460EE0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65440" y="2077280"/>
            <a:ext cx="234000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E25ED882-C6D3-4CBA-B7D2-F91C2603FC1A}"/>
              </a:ext>
            </a:extLst>
          </p:cNvPr>
          <p:cNvSpPr/>
          <p:nvPr userDrawn="1"/>
        </p:nvSpPr>
        <p:spPr>
          <a:xfrm>
            <a:off x="4491199" y="2077280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8" name="Marcador de posición de imagen 6">
            <a:extLst>
              <a:ext uri="{FF2B5EF4-FFF2-40B4-BE49-F238E27FC236}">
                <a16:creationId xmlns:a16="http://schemas.microsoft.com/office/drawing/2014/main" id="{2D456682-09FF-4A52-AF8A-D2E0341F531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617441" y="2203280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70" name="Marcador de contenido 2">
            <a:extLst>
              <a:ext uri="{FF2B5EF4-FFF2-40B4-BE49-F238E27FC236}">
                <a16:creationId xmlns:a16="http://schemas.microsoft.com/office/drawing/2014/main" id="{C028D87B-A571-4AD4-9144-370604A64A4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8586061" y="3118687"/>
            <a:ext cx="3114241" cy="310431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71" name="Marcador de texto 6">
            <a:extLst>
              <a:ext uri="{FF2B5EF4-FFF2-40B4-BE49-F238E27FC236}">
                <a16:creationId xmlns:a16="http://schemas.microsoft.com/office/drawing/2014/main" id="{784320E3-DD5E-4881-A513-7F777FEE932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60302" y="2077280"/>
            <a:ext cx="234000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64D1DA90-29F2-4045-8188-D6A014526A3C}"/>
              </a:ext>
            </a:extLst>
          </p:cNvPr>
          <p:cNvSpPr/>
          <p:nvPr userDrawn="1"/>
        </p:nvSpPr>
        <p:spPr>
          <a:xfrm>
            <a:off x="8586061" y="2077280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73" name="Marcador de posición de imagen 6">
            <a:extLst>
              <a:ext uri="{FF2B5EF4-FFF2-40B4-BE49-F238E27FC236}">
                <a16:creationId xmlns:a16="http://schemas.microsoft.com/office/drawing/2014/main" id="{09F3F868-4797-4914-9EBF-44DF28CAFA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712303" y="2203280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Marcador de pie de página 13">
            <a:extLst>
              <a:ext uri="{FF2B5EF4-FFF2-40B4-BE49-F238E27FC236}">
                <a16:creationId xmlns:a16="http://schemas.microsoft.com/office/drawing/2014/main" id="{07B53CE6-4778-44C9-92DE-BF4FE1326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7" name="Marcador de número de diapositiva 14">
            <a:extLst>
              <a:ext uri="{FF2B5EF4-FFF2-40B4-BE49-F238E27FC236}">
                <a16:creationId xmlns:a16="http://schemas.microsoft.com/office/drawing/2014/main" id="{FF9FB74F-A3D1-414B-A126-092F5F0A8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26501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ques numerados fondos gris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0B23F48A-A79F-4D2C-A83D-B583864B5732}"/>
              </a:ext>
            </a:extLst>
          </p:cNvPr>
          <p:cNvGrpSpPr/>
          <p:nvPr userDrawn="1"/>
        </p:nvGrpSpPr>
        <p:grpSpPr>
          <a:xfrm>
            <a:off x="-2" y="2619374"/>
            <a:ext cx="12192002" cy="2552400"/>
            <a:chOff x="-2" y="1752600"/>
            <a:chExt cx="12192002" cy="5105400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0511E795-008A-4F94-B5FA-2A92BD65FE47}"/>
                </a:ext>
              </a:extLst>
            </p:cNvPr>
            <p:cNvSpPr/>
            <p:nvPr userDrawn="1"/>
          </p:nvSpPr>
          <p:spPr>
            <a:xfrm>
              <a:off x="-2" y="1752600"/>
              <a:ext cx="4064400" cy="5105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6DF1B362-02CA-4894-A1F0-CFDB73EA589B}"/>
                </a:ext>
              </a:extLst>
            </p:cNvPr>
            <p:cNvSpPr/>
            <p:nvPr userDrawn="1"/>
          </p:nvSpPr>
          <p:spPr>
            <a:xfrm>
              <a:off x="4063799" y="1752600"/>
              <a:ext cx="4323983" cy="5105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47279710-6AFA-4643-88EC-D40292D067DE}"/>
                </a:ext>
              </a:extLst>
            </p:cNvPr>
            <p:cNvSpPr/>
            <p:nvPr userDrawn="1"/>
          </p:nvSpPr>
          <p:spPr>
            <a:xfrm>
              <a:off x="8127600" y="1752600"/>
              <a:ext cx="4064400" cy="51054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7988" y="3709237"/>
            <a:ext cx="3114241" cy="1018215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2229" y="2782130"/>
            <a:ext cx="234000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77CDB741-0970-4F2E-A784-A31648CF6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65" name="Marcador de contenido 2">
            <a:extLst>
              <a:ext uri="{FF2B5EF4-FFF2-40B4-BE49-F238E27FC236}">
                <a16:creationId xmlns:a16="http://schemas.microsoft.com/office/drawing/2014/main" id="{8CA971B0-2BF9-4678-BFA9-AC040006125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357849" y="3709237"/>
            <a:ext cx="3114241" cy="1018215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66" name="Marcador de texto 6">
            <a:extLst>
              <a:ext uri="{FF2B5EF4-FFF2-40B4-BE49-F238E27FC236}">
                <a16:creationId xmlns:a16="http://schemas.microsoft.com/office/drawing/2014/main" id="{E7F3692C-CF3B-429F-947A-1ED9460EE0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32090" y="2782130"/>
            <a:ext cx="234000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70" name="Marcador de contenido 2">
            <a:extLst>
              <a:ext uri="{FF2B5EF4-FFF2-40B4-BE49-F238E27FC236}">
                <a16:creationId xmlns:a16="http://schemas.microsoft.com/office/drawing/2014/main" id="{C028D87B-A571-4AD4-9144-370604A64A4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8424136" y="3709237"/>
            <a:ext cx="3114241" cy="1018215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71" name="Marcador de texto 6">
            <a:extLst>
              <a:ext uri="{FF2B5EF4-FFF2-40B4-BE49-F238E27FC236}">
                <a16:creationId xmlns:a16="http://schemas.microsoft.com/office/drawing/2014/main" id="{784320E3-DD5E-4881-A513-7F777FEE932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98377" y="2782130"/>
            <a:ext cx="2340000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7" name="Marcador de texto 8">
            <a:extLst>
              <a:ext uri="{FF2B5EF4-FFF2-40B4-BE49-F238E27FC236}">
                <a16:creationId xmlns:a16="http://schemas.microsoft.com/office/drawing/2014/main" id="{F68C1A41-153A-4F40-8DFA-43533E3446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2782130"/>
            <a:ext cx="648000" cy="6477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8" name="Marcador de texto 8">
            <a:extLst>
              <a:ext uri="{FF2B5EF4-FFF2-40B4-BE49-F238E27FC236}">
                <a16:creationId xmlns:a16="http://schemas.microsoft.com/office/drawing/2014/main" id="{86BB60C8-35DD-4056-845F-2F8D13F3A21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57849" y="2782130"/>
            <a:ext cx="648000" cy="6477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9" name="Marcador de texto 8">
            <a:extLst>
              <a:ext uri="{FF2B5EF4-FFF2-40B4-BE49-F238E27FC236}">
                <a16:creationId xmlns:a16="http://schemas.microsoft.com/office/drawing/2014/main" id="{9C578235-3851-4394-A49C-FD513B0AEF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24136" y="2782130"/>
            <a:ext cx="648000" cy="6477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##</a:t>
            </a:r>
          </a:p>
        </p:txBody>
      </p:sp>
      <p:sp>
        <p:nvSpPr>
          <p:cNvPr id="23" name="Marcador de pie de página 13">
            <a:extLst>
              <a:ext uri="{FF2B5EF4-FFF2-40B4-BE49-F238E27FC236}">
                <a16:creationId xmlns:a16="http://schemas.microsoft.com/office/drawing/2014/main" id="{98625137-217D-4A6D-824A-AF7AE8102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4" name="Marcador de número de diapositiva 14">
            <a:extLst>
              <a:ext uri="{FF2B5EF4-FFF2-40B4-BE49-F238E27FC236}">
                <a16:creationId xmlns:a16="http://schemas.microsoft.com/office/drawing/2014/main" id="{9CF35A77-1F35-487C-AAB1-7189D5448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54970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as-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6243" y="1413885"/>
            <a:ext cx="11357769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0345" y="674713"/>
            <a:ext cx="10713668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786" y="651825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345E80E-97E2-4EAF-A444-164C3E621A77}"/>
              </a:ext>
            </a:extLst>
          </p:cNvPr>
          <p:cNvCxnSpPr/>
          <p:nvPr userDrawn="1"/>
        </p:nvCxnSpPr>
        <p:spPr>
          <a:xfrm>
            <a:off x="407988" y="1224104"/>
            <a:ext cx="1137602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Marcador de contenido 2">
            <a:extLst>
              <a:ext uri="{FF2B5EF4-FFF2-40B4-BE49-F238E27FC236}">
                <a16:creationId xmlns:a16="http://schemas.microsoft.com/office/drawing/2014/main" id="{5F983617-F4DA-477F-8EBF-17B303ADEFBF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26243" y="4178651"/>
            <a:ext cx="5212557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41" name="Marcador de texto 6">
            <a:extLst>
              <a:ext uri="{FF2B5EF4-FFF2-40B4-BE49-F238E27FC236}">
                <a16:creationId xmlns:a16="http://schemas.microsoft.com/office/drawing/2014/main" id="{177CEE38-9961-4268-8264-7418C8B2D8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0344" y="3439479"/>
            <a:ext cx="4568456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43" name="Marcador de posición de imagen 6">
            <a:extLst>
              <a:ext uri="{FF2B5EF4-FFF2-40B4-BE49-F238E27FC236}">
                <a16:creationId xmlns:a16="http://schemas.microsoft.com/office/drawing/2014/main" id="{F7DCCFCE-0D92-4307-96A0-A9D0F2455E2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12786" y="341659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A06D7D76-D546-4BFF-A603-500DB6D3F4E3}"/>
              </a:ext>
            </a:extLst>
          </p:cNvPr>
          <p:cNvCxnSpPr>
            <a:cxnSpLocks/>
          </p:cNvCxnSpPr>
          <p:nvPr userDrawn="1"/>
        </p:nvCxnSpPr>
        <p:spPr>
          <a:xfrm>
            <a:off x="407988" y="3988870"/>
            <a:ext cx="1137602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Marcador de contenido 2">
            <a:extLst>
              <a:ext uri="{FF2B5EF4-FFF2-40B4-BE49-F238E27FC236}">
                <a16:creationId xmlns:a16="http://schemas.microsoft.com/office/drawing/2014/main" id="{A56977B4-E2CA-413F-97D1-357099053822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571456" y="4178651"/>
            <a:ext cx="5212557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75" name="Marcador de texto 6">
            <a:extLst>
              <a:ext uri="{FF2B5EF4-FFF2-40B4-BE49-F238E27FC236}">
                <a16:creationId xmlns:a16="http://schemas.microsoft.com/office/drawing/2014/main" id="{12B8A248-EE43-48F2-9F1A-7132917DDA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10758" y="3439479"/>
            <a:ext cx="4568456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76" name="Marcador de posición de imagen 6">
            <a:extLst>
              <a:ext uri="{FF2B5EF4-FFF2-40B4-BE49-F238E27FC236}">
                <a16:creationId xmlns:a16="http://schemas.microsoft.com/office/drawing/2014/main" id="{C7D886C3-EE16-46ED-96DE-6EF38AFF71C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553200" y="341659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0" name="Marcador de pie de página 13">
            <a:extLst>
              <a:ext uri="{FF2B5EF4-FFF2-40B4-BE49-F238E27FC236}">
                <a16:creationId xmlns:a16="http://schemas.microsoft.com/office/drawing/2014/main" id="{7DC74E40-D472-4EEB-A826-5782167AE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1" name="Marcador de número de diapositiva 14">
            <a:extLst>
              <a:ext uri="{FF2B5EF4-FFF2-40B4-BE49-F238E27FC236}">
                <a16:creationId xmlns:a16="http://schemas.microsoft.com/office/drawing/2014/main" id="{A7555ECD-2601-49D9-B77C-2F6B3788F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449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COLOR-TÍTULO 1 LÍNE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0ED7B35-683B-435F-B42A-10DC218593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2750" y="2066288"/>
            <a:ext cx="8831263" cy="5760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B69F5AC2-F87E-45F7-8328-33B4DBAC3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583" y="343766"/>
            <a:ext cx="2056430" cy="52491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E3A3EEA-2B90-4E38-BC5C-5757FE50F71D}"/>
              </a:ext>
            </a:extLst>
          </p:cNvPr>
          <p:cNvSpPr txBox="1"/>
          <p:nvPr userDrawn="1"/>
        </p:nvSpPr>
        <p:spPr>
          <a:xfrm>
            <a:off x="2952750" y="5923355"/>
            <a:ext cx="4713058" cy="3139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fld id="{D8E931E7-EB74-4223-A7E5-1925F2300D10}" type="datetime4">
              <a:rPr lang="es-ES" smtClean="0">
                <a:solidFill>
                  <a:schemeClr val="bg1"/>
                </a:solidFill>
              </a:rPr>
              <a:t>9 de mayo de 2023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2EDE1CE-A588-46F8-BAE8-7523196C7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52750" y="1045209"/>
            <a:ext cx="8831263" cy="1012191"/>
          </a:xfrm>
        </p:spPr>
        <p:txBody>
          <a:bodyPr anchor="t">
            <a:noAutofit/>
          </a:bodyPr>
          <a:lstStyle>
            <a:lvl1pPr algn="l">
              <a:lnSpc>
                <a:spcPts val="72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portada una línea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F8955F-C9C4-45A4-B2B4-F7E624BFE64B}"/>
              </a:ext>
            </a:extLst>
          </p:cNvPr>
          <p:cNvSpPr txBox="1"/>
          <p:nvPr userDrawn="1"/>
        </p:nvSpPr>
        <p:spPr>
          <a:xfrm rot="10800000">
            <a:off x="-2085508" y="-739412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28700" kern="2000" spc="-1500" dirty="0">
                <a:solidFill>
                  <a:schemeClr val="accent3">
                    <a:alpha val="60000"/>
                  </a:schemeClr>
                </a:solidFill>
                <a:latin typeface="Iberia Headline" panose="02000506040000020004" pitchFamily="2" charset="77"/>
              </a:rPr>
              <a:t>Hola</a:t>
            </a:r>
          </a:p>
        </p:txBody>
      </p:sp>
    </p:spTree>
    <p:extLst>
      <p:ext uri="{BB962C8B-B14F-4D97-AF65-F5344CB8AC3E}">
        <p14:creationId xmlns:p14="http://schemas.microsoft.com/office/powerpoint/2010/main" val="339914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as-fondo GRI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6243" y="1413885"/>
            <a:ext cx="11357769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0345" y="674713"/>
            <a:ext cx="10713668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786" y="651825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345E80E-97E2-4EAF-A444-164C3E621A77}"/>
              </a:ext>
            </a:extLst>
          </p:cNvPr>
          <p:cNvCxnSpPr/>
          <p:nvPr userDrawn="1"/>
        </p:nvCxnSpPr>
        <p:spPr>
          <a:xfrm>
            <a:off x="407988" y="1224104"/>
            <a:ext cx="1137602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pie de página 13">
            <a:extLst>
              <a:ext uri="{FF2B5EF4-FFF2-40B4-BE49-F238E27FC236}">
                <a16:creationId xmlns:a16="http://schemas.microsoft.com/office/drawing/2014/main" id="{B30946DF-8935-4FE6-AE2A-EE98D5698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1" name="Marcador de número de diapositiva 14">
            <a:extLst>
              <a:ext uri="{FF2B5EF4-FFF2-40B4-BE49-F238E27FC236}">
                <a16:creationId xmlns:a16="http://schemas.microsoft.com/office/drawing/2014/main" id="{6BF34B2B-986A-42C1-B593-3B2899CE7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2DC8540B-4C18-42C8-9FD6-F5CFFBEB562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26243" y="4178651"/>
            <a:ext cx="5212557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1730431B-A603-44B6-83CF-DE657CBA3E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0344" y="3439479"/>
            <a:ext cx="4568456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2" name="Marcador de posición de imagen 6">
            <a:extLst>
              <a:ext uri="{FF2B5EF4-FFF2-40B4-BE49-F238E27FC236}">
                <a16:creationId xmlns:a16="http://schemas.microsoft.com/office/drawing/2014/main" id="{827EEE7D-6136-4F53-8387-63FD3AE620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12786" y="341659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1C3E053-1858-4515-93E4-C60B1F3DE0F9}"/>
              </a:ext>
            </a:extLst>
          </p:cNvPr>
          <p:cNvCxnSpPr>
            <a:cxnSpLocks/>
          </p:cNvCxnSpPr>
          <p:nvPr userDrawn="1"/>
        </p:nvCxnSpPr>
        <p:spPr>
          <a:xfrm>
            <a:off x="407988" y="3988870"/>
            <a:ext cx="1137602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6650B525-3D2A-4AB5-B36F-6E55A5F22D36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571456" y="4178651"/>
            <a:ext cx="5212557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6" name="Marcador de texto 6">
            <a:extLst>
              <a:ext uri="{FF2B5EF4-FFF2-40B4-BE49-F238E27FC236}">
                <a16:creationId xmlns:a16="http://schemas.microsoft.com/office/drawing/2014/main" id="{F48871DA-8679-47F9-BC10-684A9E1A0E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10758" y="3439479"/>
            <a:ext cx="4568456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7" name="Marcador de posición de imagen 6">
            <a:extLst>
              <a:ext uri="{FF2B5EF4-FFF2-40B4-BE49-F238E27FC236}">
                <a16:creationId xmlns:a16="http://schemas.microsoft.com/office/drawing/2014/main" id="{722B11BC-B416-467C-AB04-8567C4FABBB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553200" y="341659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5965751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as-fondo ROJ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6243" y="1413885"/>
            <a:ext cx="11357769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0345" y="674713"/>
            <a:ext cx="10713668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786" y="651825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345E80E-97E2-4EAF-A444-164C3E621A77}"/>
              </a:ext>
            </a:extLst>
          </p:cNvPr>
          <p:cNvCxnSpPr/>
          <p:nvPr userDrawn="1"/>
        </p:nvCxnSpPr>
        <p:spPr>
          <a:xfrm>
            <a:off x="407988" y="1224104"/>
            <a:ext cx="113760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176CF08-0E32-452D-9670-4C1D0447B170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19" name="Imagen 18" descr="Logotipo&#10;&#10;Descripción generada automáticamente">
              <a:extLst>
                <a:ext uri="{FF2B5EF4-FFF2-40B4-BE49-F238E27FC236}">
                  <a16:creationId xmlns:a16="http://schemas.microsoft.com/office/drawing/2014/main" id="{C32EAE88-03A8-4618-84E4-5442A5BAE0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20" name="Imagen 19" descr="Logotipo&#10;&#10;Descripción generada automáticamente">
              <a:extLst>
                <a:ext uri="{FF2B5EF4-FFF2-40B4-BE49-F238E27FC236}">
                  <a16:creationId xmlns:a16="http://schemas.microsoft.com/office/drawing/2014/main" id="{A64AE97C-08F0-4517-BABE-7C75B796C6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23" name="Marcador de pie de página 13">
            <a:extLst>
              <a:ext uri="{FF2B5EF4-FFF2-40B4-BE49-F238E27FC236}">
                <a16:creationId xmlns:a16="http://schemas.microsoft.com/office/drawing/2014/main" id="{3DCDA88B-0F6C-4002-9449-DDF9B1E7F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24" name="Marcador de número de diapositiva 14">
            <a:extLst>
              <a:ext uri="{FF2B5EF4-FFF2-40B4-BE49-F238E27FC236}">
                <a16:creationId xmlns:a16="http://schemas.microsoft.com/office/drawing/2014/main" id="{607C6A34-D143-4418-AEDD-A7A609A5A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EC49BFD6-87D1-490A-B664-46A36A82A1B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26243" y="4178651"/>
            <a:ext cx="5212557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2" name="Marcador de texto 6">
            <a:extLst>
              <a:ext uri="{FF2B5EF4-FFF2-40B4-BE49-F238E27FC236}">
                <a16:creationId xmlns:a16="http://schemas.microsoft.com/office/drawing/2014/main" id="{A2EE831C-A9BE-4937-857A-5727DC00C8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0344" y="3439479"/>
            <a:ext cx="4568456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6" name="Marcador de posición de imagen 6">
            <a:extLst>
              <a:ext uri="{FF2B5EF4-FFF2-40B4-BE49-F238E27FC236}">
                <a16:creationId xmlns:a16="http://schemas.microsoft.com/office/drawing/2014/main" id="{AF3E20C3-E88D-4E01-9904-D002A090ADF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12786" y="341659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F34A42CE-AFA8-4670-9C70-137697E32464}"/>
              </a:ext>
            </a:extLst>
          </p:cNvPr>
          <p:cNvCxnSpPr>
            <a:cxnSpLocks/>
          </p:cNvCxnSpPr>
          <p:nvPr userDrawn="1"/>
        </p:nvCxnSpPr>
        <p:spPr>
          <a:xfrm>
            <a:off x="407988" y="3988870"/>
            <a:ext cx="113760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3E6C7BFE-04BB-456C-BBCF-E359D3CD59AA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571456" y="4178651"/>
            <a:ext cx="5212557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9" name="Marcador de texto 6">
            <a:extLst>
              <a:ext uri="{FF2B5EF4-FFF2-40B4-BE49-F238E27FC236}">
                <a16:creationId xmlns:a16="http://schemas.microsoft.com/office/drawing/2014/main" id="{4130DB61-120B-4B5E-8D07-754F31F5B2D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10758" y="3439479"/>
            <a:ext cx="4568456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0" name="Marcador de posición de imagen 6">
            <a:extLst>
              <a:ext uri="{FF2B5EF4-FFF2-40B4-BE49-F238E27FC236}">
                <a16:creationId xmlns:a16="http://schemas.microsoft.com/office/drawing/2014/main" id="{D4F59626-75E4-42A3-BA7D-4855336C8BF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553200" y="341659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4141757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as-fondo NEG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DE877B-FD9B-4546-8057-7367C2C764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6243" y="1413885"/>
            <a:ext cx="11357769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0345" y="674713"/>
            <a:ext cx="10713668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5CFECCE5-7234-4C98-8D3A-B253A7A9FC2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786" y="651825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345E80E-97E2-4EAF-A444-164C3E621A77}"/>
              </a:ext>
            </a:extLst>
          </p:cNvPr>
          <p:cNvCxnSpPr/>
          <p:nvPr userDrawn="1"/>
        </p:nvCxnSpPr>
        <p:spPr>
          <a:xfrm>
            <a:off x="407988" y="1224104"/>
            <a:ext cx="113760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176CF08-0E32-452D-9670-4C1D0447B170}"/>
              </a:ext>
            </a:extLst>
          </p:cNvPr>
          <p:cNvGrpSpPr/>
          <p:nvPr userDrawn="1"/>
        </p:nvGrpSpPr>
        <p:grpSpPr>
          <a:xfrm>
            <a:off x="11554646" y="6476194"/>
            <a:ext cx="399608" cy="218221"/>
            <a:chOff x="11554646" y="6476194"/>
            <a:chExt cx="399608" cy="218221"/>
          </a:xfrm>
        </p:grpSpPr>
        <p:pic>
          <p:nvPicPr>
            <p:cNvPr id="19" name="Imagen 18" descr="Logotipo&#10;&#10;Descripción generada automáticamente">
              <a:extLst>
                <a:ext uri="{FF2B5EF4-FFF2-40B4-BE49-F238E27FC236}">
                  <a16:creationId xmlns:a16="http://schemas.microsoft.com/office/drawing/2014/main" id="{C32EAE88-03A8-4618-84E4-5442A5BAE0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4646" y="6476194"/>
              <a:ext cx="201600" cy="153895"/>
            </a:xfrm>
            <a:prstGeom prst="rect">
              <a:avLst/>
            </a:prstGeom>
          </p:spPr>
        </p:pic>
        <p:pic>
          <p:nvPicPr>
            <p:cNvPr id="20" name="Imagen 19" descr="Logotipo&#10;&#10;Descripción generada automáticamente">
              <a:extLst>
                <a:ext uri="{FF2B5EF4-FFF2-40B4-BE49-F238E27FC236}">
                  <a16:creationId xmlns:a16="http://schemas.microsoft.com/office/drawing/2014/main" id="{A64AE97C-08F0-4517-BABE-7C75B796C6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4527" y="6478093"/>
              <a:ext cx="259727" cy="216322"/>
            </a:xfrm>
            <a:prstGeom prst="rect">
              <a:avLst/>
            </a:prstGeom>
          </p:spPr>
        </p:pic>
      </p:grpSp>
      <p:sp>
        <p:nvSpPr>
          <p:cNvPr id="23" name="Marcador de pie de página 13">
            <a:extLst>
              <a:ext uri="{FF2B5EF4-FFF2-40B4-BE49-F238E27FC236}">
                <a16:creationId xmlns:a16="http://schemas.microsoft.com/office/drawing/2014/main" id="{4AC940C6-8692-40EA-86A1-A0120E564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/>
              <a:t>Nombre de la presentación</a:t>
            </a:r>
            <a:endParaRPr lang="es-ES" dirty="0"/>
          </a:p>
        </p:txBody>
      </p:sp>
      <p:sp>
        <p:nvSpPr>
          <p:cNvPr id="24" name="Marcador de número de diapositiva 14">
            <a:extLst>
              <a:ext uri="{FF2B5EF4-FFF2-40B4-BE49-F238E27FC236}">
                <a16:creationId xmlns:a16="http://schemas.microsoft.com/office/drawing/2014/main" id="{64824265-E23E-43D9-8524-FC34037B9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AE91FA77-2D15-419D-A670-43E997EC1A83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26243" y="4178651"/>
            <a:ext cx="5212557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2" name="Marcador de texto 6">
            <a:extLst>
              <a:ext uri="{FF2B5EF4-FFF2-40B4-BE49-F238E27FC236}">
                <a16:creationId xmlns:a16="http://schemas.microsoft.com/office/drawing/2014/main" id="{011BA705-3DD9-4184-9392-6B8EF054D3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0344" y="3439479"/>
            <a:ext cx="4568456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6" name="Marcador de posición de imagen 6">
            <a:extLst>
              <a:ext uri="{FF2B5EF4-FFF2-40B4-BE49-F238E27FC236}">
                <a16:creationId xmlns:a16="http://schemas.microsoft.com/office/drawing/2014/main" id="{6C19DD3D-F84C-4A2D-B229-6C6877891CA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12786" y="341659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17D857E7-9940-455F-86C7-1112A49BFD07}"/>
              </a:ext>
            </a:extLst>
          </p:cNvPr>
          <p:cNvCxnSpPr>
            <a:cxnSpLocks/>
          </p:cNvCxnSpPr>
          <p:nvPr userDrawn="1"/>
        </p:nvCxnSpPr>
        <p:spPr>
          <a:xfrm>
            <a:off x="407988" y="3988870"/>
            <a:ext cx="113760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39436E5F-FFA2-437A-B5C3-4049F466C74B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571456" y="4178651"/>
            <a:ext cx="5212557" cy="1739065"/>
          </a:xfrm>
        </p:spPr>
        <p:txBody>
          <a:bodyPr anchor="t">
            <a:noAutofit/>
          </a:bodyPr>
          <a:lstStyle>
            <a:lvl1pPr marL="171450" indent="-171450">
              <a:spcBef>
                <a:spcPts val="0"/>
              </a:spcBef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29" name="Marcador de texto 6">
            <a:extLst>
              <a:ext uri="{FF2B5EF4-FFF2-40B4-BE49-F238E27FC236}">
                <a16:creationId xmlns:a16="http://schemas.microsoft.com/office/drawing/2014/main" id="{6AAE71A9-755B-466B-A8AE-CFA671A301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10758" y="3439479"/>
            <a:ext cx="4568456" cy="396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600" smtClean="0">
                <a:solidFill>
                  <a:schemeClr val="bg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30" name="Marcador de posición de imagen 6">
            <a:extLst>
              <a:ext uri="{FF2B5EF4-FFF2-40B4-BE49-F238E27FC236}">
                <a16:creationId xmlns:a16="http://schemas.microsoft.com/office/drawing/2014/main" id="{5E0B5AFE-9386-4566-81A8-3C44C5993F0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553200" y="3416591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3925643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o dcha, fondo GRIS iz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D4971053-2A4E-484C-95F2-33FFA1B52BED}"/>
              </a:ext>
            </a:extLst>
          </p:cNvPr>
          <p:cNvSpPr/>
          <p:nvPr userDrawn="1"/>
        </p:nvSpPr>
        <p:spPr>
          <a:xfrm>
            <a:off x="0" y="0"/>
            <a:ext cx="4648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961" y="2690366"/>
            <a:ext cx="3908389" cy="431201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48" name="Título 1">
            <a:extLst>
              <a:ext uri="{FF2B5EF4-FFF2-40B4-BE49-F238E27FC236}">
                <a16:creationId xmlns:a16="http://schemas.microsoft.com/office/drawing/2014/main" id="{D5463829-0FF6-4705-BD7E-C8C8C045C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1494992"/>
            <a:ext cx="3906837" cy="1418537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C1BCED0B-3EF2-4D97-8FC5-82E7F700311E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417167" y="3330387"/>
            <a:ext cx="3907183" cy="122368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6" name="Marcador de tabla 5">
            <a:extLst>
              <a:ext uri="{FF2B5EF4-FFF2-40B4-BE49-F238E27FC236}">
                <a16:creationId xmlns:a16="http://schemas.microsoft.com/office/drawing/2014/main" id="{095257EA-BABC-40C6-89B6-3BBD0BA6F25B}"/>
              </a:ext>
            </a:extLst>
          </p:cNvPr>
          <p:cNvSpPr>
            <a:spLocks noGrp="1"/>
          </p:cNvSpPr>
          <p:nvPr>
            <p:ph type="tbl" sz="quarter" idx="35"/>
          </p:nvPr>
        </p:nvSpPr>
        <p:spPr>
          <a:xfrm>
            <a:off x="5194300" y="2314575"/>
            <a:ext cx="6589713" cy="39227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es-ES"/>
          </a:p>
        </p:txBody>
      </p:sp>
      <p:sp>
        <p:nvSpPr>
          <p:cNvPr id="14" name="Marcador de pie de página 13">
            <a:extLst>
              <a:ext uri="{FF2B5EF4-FFF2-40B4-BE49-F238E27FC236}">
                <a16:creationId xmlns:a16="http://schemas.microsoft.com/office/drawing/2014/main" id="{699EBA6A-1B5D-41C5-86E6-9BBC64233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6" name="Marcador de número de diapositiva 14">
            <a:extLst>
              <a:ext uri="{FF2B5EF4-FFF2-40B4-BE49-F238E27FC236}">
                <a16:creationId xmlns:a16="http://schemas.microsoft.com/office/drawing/2014/main" id="{4649C1DF-BFB5-4D7B-80FD-89846FADD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35273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as 3 column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F51299C-3FF3-4A07-9C09-D53B2B7E188F}"/>
              </a:ext>
            </a:extLst>
          </p:cNvPr>
          <p:cNvSpPr/>
          <p:nvPr userDrawn="1"/>
        </p:nvSpPr>
        <p:spPr>
          <a:xfrm>
            <a:off x="-2" y="1752600"/>
            <a:ext cx="4064400" cy="5105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BF58E81-9457-4CA6-B74C-B9F91D172D16}"/>
              </a:ext>
            </a:extLst>
          </p:cNvPr>
          <p:cNvSpPr/>
          <p:nvPr userDrawn="1"/>
        </p:nvSpPr>
        <p:spPr>
          <a:xfrm>
            <a:off x="4063799" y="1752600"/>
            <a:ext cx="4323983" cy="5105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9A44D62-8F41-4CBC-999A-B5408EDF3530}"/>
              </a:ext>
            </a:extLst>
          </p:cNvPr>
          <p:cNvSpPr/>
          <p:nvPr userDrawn="1"/>
        </p:nvSpPr>
        <p:spPr>
          <a:xfrm>
            <a:off x="8127600" y="1752600"/>
            <a:ext cx="4064400" cy="5105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4E2F2567-B505-46F8-B787-4C6DBE4A6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1988820"/>
            <a:ext cx="2952000" cy="586739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Header</a:t>
            </a:r>
            <a:endParaRPr lang="es-ES" dirty="0"/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77CDB741-0970-4F2E-A784-A31648CF6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26" name="Marcador de gráfico 2">
            <a:extLst>
              <a:ext uri="{FF2B5EF4-FFF2-40B4-BE49-F238E27FC236}">
                <a16:creationId xmlns:a16="http://schemas.microsoft.com/office/drawing/2014/main" id="{D7B3E0D3-2A3F-43F0-A257-9B243D6C2B98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407988" y="4035027"/>
            <a:ext cx="2952000" cy="220226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endParaRPr lang="es-ES" dirty="0"/>
          </a:p>
        </p:txBody>
      </p:sp>
      <p:sp>
        <p:nvSpPr>
          <p:cNvPr id="29" name="Marcador de texto 6">
            <a:extLst>
              <a:ext uri="{FF2B5EF4-FFF2-40B4-BE49-F238E27FC236}">
                <a16:creationId xmlns:a16="http://schemas.microsoft.com/office/drawing/2014/main" id="{EA2138E1-147C-4A82-AB2D-1E9007EBAA2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14610" y="1988820"/>
            <a:ext cx="2952000" cy="586739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Header</a:t>
            </a:r>
            <a:endParaRPr lang="es-ES" dirty="0"/>
          </a:p>
        </p:txBody>
      </p:sp>
      <p:sp>
        <p:nvSpPr>
          <p:cNvPr id="30" name="Marcador de gráfico 2">
            <a:extLst>
              <a:ext uri="{FF2B5EF4-FFF2-40B4-BE49-F238E27FC236}">
                <a16:creationId xmlns:a16="http://schemas.microsoft.com/office/drawing/2014/main" id="{9FC56DA0-253B-4205-BCFD-224FFA458B55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4414610" y="4035027"/>
            <a:ext cx="2952000" cy="220226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endParaRPr lang="es-ES" dirty="0"/>
          </a:p>
        </p:txBody>
      </p:sp>
      <p:sp>
        <p:nvSpPr>
          <p:cNvPr id="34" name="Marcador de texto 6">
            <a:extLst>
              <a:ext uri="{FF2B5EF4-FFF2-40B4-BE49-F238E27FC236}">
                <a16:creationId xmlns:a16="http://schemas.microsoft.com/office/drawing/2014/main" id="{5D67181F-2E5F-4FFC-908A-634FDDC71CF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59061" y="1988820"/>
            <a:ext cx="2952000" cy="586739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18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Header</a:t>
            </a:r>
            <a:endParaRPr lang="es-ES" dirty="0"/>
          </a:p>
        </p:txBody>
      </p:sp>
      <p:sp>
        <p:nvSpPr>
          <p:cNvPr id="36" name="Marcador de gráfico 2">
            <a:extLst>
              <a:ext uri="{FF2B5EF4-FFF2-40B4-BE49-F238E27FC236}">
                <a16:creationId xmlns:a16="http://schemas.microsoft.com/office/drawing/2014/main" id="{D7B2F03B-E6F9-4D71-A790-0289C0A0A440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8459061" y="4035027"/>
            <a:ext cx="2952000" cy="220226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endParaRPr lang="es-ES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B3A78F69-BA58-4552-A6CA-9C39DDA4C04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168" y="2851362"/>
            <a:ext cx="2952000" cy="9144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1200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s-ES" dirty="0"/>
              <a:t>Textos</a:t>
            </a:r>
          </a:p>
        </p:txBody>
      </p:sp>
      <p:sp>
        <p:nvSpPr>
          <p:cNvPr id="41" name="Marcador de texto 10">
            <a:extLst>
              <a:ext uri="{FF2B5EF4-FFF2-40B4-BE49-F238E27FC236}">
                <a16:creationId xmlns:a16="http://schemas.microsoft.com/office/drawing/2014/main" id="{E6F2E7B4-A983-44C0-A52C-C1754307C1A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14610" y="2851362"/>
            <a:ext cx="2952000" cy="9144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1200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s-ES" dirty="0"/>
              <a:t>Textos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id="{86CF408F-CF83-4110-A9EB-D6929CE7CD5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59061" y="2851362"/>
            <a:ext cx="2952000" cy="9144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s-ES" sz="1200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s-ES" dirty="0"/>
              <a:t>Textos</a:t>
            </a:r>
          </a:p>
        </p:txBody>
      </p:sp>
      <p:sp>
        <p:nvSpPr>
          <p:cNvPr id="22" name="Marcador de pie de página 13">
            <a:extLst>
              <a:ext uri="{FF2B5EF4-FFF2-40B4-BE49-F238E27FC236}">
                <a16:creationId xmlns:a16="http://schemas.microsoft.com/office/drawing/2014/main" id="{31E041AC-5EFD-4234-AE53-D4950E39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3" name="Marcador de número de diapositiva 14">
            <a:extLst>
              <a:ext uri="{FF2B5EF4-FFF2-40B4-BE49-F238E27FC236}">
                <a16:creationId xmlns:a16="http://schemas.microsoft.com/office/drawing/2014/main" id="{D406CFFD-6366-4F95-AD78-F6E92A5B9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24500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48" name="Título 1">
            <a:extLst>
              <a:ext uri="{FF2B5EF4-FFF2-40B4-BE49-F238E27FC236}">
                <a16:creationId xmlns:a16="http://schemas.microsoft.com/office/drawing/2014/main" id="{D5463829-0FF6-4705-BD7E-C8C8C045C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583200"/>
            <a:ext cx="5221287" cy="12960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8" name="Marcador de gráfico 2">
            <a:extLst>
              <a:ext uri="{FF2B5EF4-FFF2-40B4-BE49-F238E27FC236}">
                <a16:creationId xmlns:a16="http://schemas.microsoft.com/office/drawing/2014/main" id="{4DD7EE47-93F5-48F7-9C1D-841B6C7745DE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6553200" y="1777012"/>
            <a:ext cx="5230813" cy="4460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endParaRPr lang="es-ES" dirty="0"/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9F4CB2E2-CA09-4837-8FD6-841D949288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512" y="4015740"/>
            <a:ext cx="5221288" cy="222154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E802343B-33F5-4E69-A7C6-B6A6A7340C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961" y="1794264"/>
            <a:ext cx="5221287" cy="431201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13" name="Marcador de pie de página 13">
            <a:extLst>
              <a:ext uri="{FF2B5EF4-FFF2-40B4-BE49-F238E27FC236}">
                <a16:creationId xmlns:a16="http://schemas.microsoft.com/office/drawing/2014/main" id="{44937736-BAEB-4FC1-8849-99FA6C226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4" name="Marcador de número de diapositiva 14">
            <a:extLst>
              <a:ext uri="{FF2B5EF4-FFF2-40B4-BE49-F238E27FC236}">
                <a16:creationId xmlns:a16="http://schemas.microsoft.com/office/drawing/2014/main" id="{3F19A436-BEB9-4F5B-9449-A62B83B5C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54609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48" name="Título 1">
            <a:extLst>
              <a:ext uri="{FF2B5EF4-FFF2-40B4-BE49-F238E27FC236}">
                <a16:creationId xmlns:a16="http://schemas.microsoft.com/office/drawing/2014/main" id="{D5463829-0FF6-4705-BD7E-C8C8C045C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4" y="583200"/>
            <a:ext cx="2798762" cy="12960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9F4CB2E2-CA09-4837-8FD6-841D949288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512" y="4015740"/>
            <a:ext cx="2798763" cy="222154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E802343B-33F5-4E69-A7C6-B6A6A7340C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962" y="1794264"/>
            <a:ext cx="2798762" cy="431201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12" name="Marcador de pie de página 13">
            <a:extLst>
              <a:ext uri="{FF2B5EF4-FFF2-40B4-BE49-F238E27FC236}">
                <a16:creationId xmlns:a16="http://schemas.microsoft.com/office/drawing/2014/main" id="{FD8E36FA-CCD4-4693-BCB2-A3714BD8F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3" name="Marcador de número de diapositiva 14">
            <a:extLst>
              <a:ext uri="{FF2B5EF4-FFF2-40B4-BE49-F238E27FC236}">
                <a16:creationId xmlns:a16="http://schemas.microsoft.com/office/drawing/2014/main" id="{D36DB607-6646-466D-878A-F18875366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24765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s con head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>
            <a:extLst>
              <a:ext uri="{FF2B5EF4-FFF2-40B4-BE49-F238E27FC236}">
                <a16:creationId xmlns:a16="http://schemas.microsoft.com/office/drawing/2014/main" id="{DBC6AB62-EB6D-419F-A58B-A70CCA1EED6B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2EB8D62B-3F4C-4664-9E91-DC4AB3A6F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BD7B2366-8558-4F26-8D3B-A587898BB2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  <p:sp>
        <p:nvSpPr>
          <p:cNvPr id="48" name="Título 1">
            <a:extLst>
              <a:ext uri="{FF2B5EF4-FFF2-40B4-BE49-F238E27FC236}">
                <a16:creationId xmlns:a16="http://schemas.microsoft.com/office/drawing/2014/main" id="{D5463829-0FF6-4705-BD7E-C8C8C045C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4" y="583200"/>
            <a:ext cx="2798762" cy="12960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9F4CB2E2-CA09-4837-8FD6-841D949288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512" y="3127215"/>
            <a:ext cx="4016339" cy="301785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E802343B-33F5-4E69-A7C6-B6A6A7340C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962" y="2680775"/>
            <a:ext cx="4016338" cy="431201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E7DC77C-696A-4FAE-A8BC-FF16F57E61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7512" y="4192465"/>
            <a:ext cx="4016339" cy="301785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F5E62D39-BB57-4484-AFA3-E49F00A66C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962" y="3746025"/>
            <a:ext cx="4016338" cy="431201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2" name="Marcador de texto 6">
            <a:extLst>
              <a:ext uri="{FF2B5EF4-FFF2-40B4-BE49-F238E27FC236}">
                <a16:creationId xmlns:a16="http://schemas.microsoft.com/office/drawing/2014/main" id="{560118F0-AEDE-495C-A4DA-3D02BBC75E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512" y="5255493"/>
            <a:ext cx="4016339" cy="301785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3" name="Marcador de texto 6">
            <a:extLst>
              <a:ext uri="{FF2B5EF4-FFF2-40B4-BE49-F238E27FC236}">
                <a16:creationId xmlns:a16="http://schemas.microsoft.com/office/drawing/2014/main" id="{0585A990-113E-4087-8CA6-025ABDE61A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5962" y="4809053"/>
            <a:ext cx="4016338" cy="431201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6" name="Marcador de pie de página 13">
            <a:extLst>
              <a:ext uri="{FF2B5EF4-FFF2-40B4-BE49-F238E27FC236}">
                <a16:creationId xmlns:a16="http://schemas.microsoft.com/office/drawing/2014/main" id="{AE060E2F-0EB8-4BC3-B75F-104FEF189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7" name="Marcador de número de diapositiva 14">
            <a:extLst>
              <a:ext uri="{FF2B5EF4-FFF2-40B4-BE49-F238E27FC236}">
                <a16:creationId xmlns:a16="http://schemas.microsoft.com/office/drawing/2014/main" id="{9D79E0E9-AD4E-4421-87C8-BE9BD9F7E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75944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9EA9A79-C8E8-4C70-A519-5DE346E7EBC8}"/>
              </a:ext>
            </a:extLst>
          </p:cNvPr>
          <p:cNvSpPr/>
          <p:nvPr userDrawn="1"/>
        </p:nvSpPr>
        <p:spPr>
          <a:xfrm>
            <a:off x="6221506" y="1917700"/>
            <a:ext cx="5387788" cy="3165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707F9417-638B-4E05-A024-1453AC6AF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294" y="1712259"/>
            <a:ext cx="5682192" cy="4777441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552FFDD2-8692-4228-82EA-B175B981A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4" y="583200"/>
            <a:ext cx="4110944" cy="15156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EBBFD2EC-FA4C-4D85-BBDC-93511454BA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512" y="4015740"/>
            <a:ext cx="4110945" cy="222154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13D45A-FBC7-46EE-B55E-BBC918A63BC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27800" y="2178051"/>
            <a:ext cx="4889500" cy="2576512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0" name="Marcador de texto 6">
            <a:extLst>
              <a:ext uri="{FF2B5EF4-FFF2-40B4-BE49-F238E27FC236}">
                <a16:creationId xmlns:a16="http://schemas.microsoft.com/office/drawing/2014/main" id="{865BEC31-5CDE-4E39-BD6C-68E2B89E41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962" y="2034712"/>
            <a:ext cx="2798762" cy="431201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12" name="Marcador de pie de página 13">
            <a:extLst>
              <a:ext uri="{FF2B5EF4-FFF2-40B4-BE49-F238E27FC236}">
                <a16:creationId xmlns:a16="http://schemas.microsoft.com/office/drawing/2014/main" id="{46333DA7-5F56-4375-9B15-A05A58CEB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3" name="Marcador de número de diapositiva 14">
            <a:extLst>
              <a:ext uri="{FF2B5EF4-FFF2-40B4-BE49-F238E27FC236}">
                <a16:creationId xmlns:a16="http://schemas.microsoft.com/office/drawing/2014/main" id="{F264B431-38CE-45E5-B928-62848C921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81148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4AB942C-941C-4ABA-A1A5-38E504D94EE3}"/>
              </a:ext>
            </a:extLst>
          </p:cNvPr>
          <p:cNvSpPr/>
          <p:nvPr userDrawn="1"/>
        </p:nvSpPr>
        <p:spPr>
          <a:xfrm>
            <a:off x="4991512" y="0"/>
            <a:ext cx="720048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9EA9A79-C8E8-4C70-A519-5DE346E7EBC8}"/>
              </a:ext>
            </a:extLst>
          </p:cNvPr>
          <p:cNvSpPr/>
          <p:nvPr userDrawn="1"/>
        </p:nvSpPr>
        <p:spPr>
          <a:xfrm>
            <a:off x="6221506" y="1917700"/>
            <a:ext cx="5387788" cy="3165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707F9417-638B-4E05-A024-1453AC6AF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294" y="1712259"/>
            <a:ext cx="5682192" cy="4777441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552FFDD2-8692-4228-82EA-B175B981A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4" y="583200"/>
            <a:ext cx="3144836" cy="15156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EBBFD2EC-FA4C-4D85-BBDC-93511454BA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512" y="4015740"/>
            <a:ext cx="3144837" cy="2221548"/>
          </a:xfrm>
        </p:spPr>
        <p:txBody>
          <a:bodyPr vert="horz" lIns="0" tIns="0" rIns="0" bIns="0" rtlCol="0" anchor="t">
            <a:noAutofit/>
          </a:bodyPr>
          <a:lstStyle>
            <a:lvl1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13D45A-FBC7-46EE-B55E-BBC918A63BC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27800" y="2178051"/>
            <a:ext cx="4889500" cy="2576512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03E63016-2925-44A5-A6B7-21F8666F9A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962" y="2034712"/>
            <a:ext cx="3144836" cy="431201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Subtítulo</a:t>
            </a:r>
          </a:p>
        </p:txBody>
      </p:sp>
      <p:sp>
        <p:nvSpPr>
          <p:cNvPr id="13" name="Marcador de pie de página 13">
            <a:extLst>
              <a:ext uri="{FF2B5EF4-FFF2-40B4-BE49-F238E27FC236}">
                <a16:creationId xmlns:a16="http://schemas.microsoft.com/office/drawing/2014/main" id="{19592BC2-F882-449F-9268-9ED2FB887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4" name="Marcador de número de diapositiva 14">
            <a:extLst>
              <a:ext uri="{FF2B5EF4-FFF2-40B4-BE49-F238E27FC236}">
                <a16:creationId xmlns:a16="http://schemas.microsoft.com/office/drawing/2014/main" id="{3B9CED6A-C757-4BCC-B6B4-71E670640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638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COLOR-TÍTULO 2 LÍNE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B69F5AC2-F87E-45F7-8328-33B4DBAC3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583" y="343766"/>
            <a:ext cx="2056430" cy="52491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E3A3EEA-2B90-4E38-BC5C-5757FE50F71D}"/>
              </a:ext>
            </a:extLst>
          </p:cNvPr>
          <p:cNvSpPr txBox="1"/>
          <p:nvPr userDrawn="1"/>
        </p:nvSpPr>
        <p:spPr>
          <a:xfrm>
            <a:off x="2952750" y="5923355"/>
            <a:ext cx="4713058" cy="3139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fld id="{D8E931E7-EB74-4223-A7E5-1925F2300D10}" type="datetime4">
              <a:rPr lang="es-ES" smtClean="0">
                <a:solidFill>
                  <a:schemeClr val="bg1"/>
                </a:solidFill>
              </a:rPr>
              <a:t>9 de mayo de 2023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12633DB5-C0B3-4C03-9F26-6750AD39F5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2750" y="2526224"/>
            <a:ext cx="8831263" cy="540000"/>
          </a:xfrm>
        </p:spPr>
        <p:txBody>
          <a:bodyPr>
            <a:no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186CC8-F5B4-45D8-BB4D-BE01E6E8CA49}"/>
              </a:ext>
            </a:extLst>
          </p:cNvPr>
          <p:cNvSpPr txBox="1"/>
          <p:nvPr userDrawn="1"/>
        </p:nvSpPr>
        <p:spPr>
          <a:xfrm rot="10800000">
            <a:off x="-2085508" y="-739412"/>
            <a:ext cx="2901015" cy="8590824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/>
          <a:p>
            <a:pPr algn="ctr">
              <a:lnSpc>
                <a:spcPts val="39999"/>
              </a:lnSpc>
            </a:pPr>
            <a:r>
              <a:rPr lang="es-ES" sz="28700" kern="2000" spc="-1500" dirty="0">
                <a:solidFill>
                  <a:schemeClr val="accent3">
                    <a:alpha val="60000"/>
                  </a:schemeClr>
                </a:solidFill>
                <a:latin typeface="Iberia Headline" panose="02000506040000020004" pitchFamily="2" charset="77"/>
              </a:rPr>
              <a:t>Hola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7496993-0DE4-44C6-BD2B-04BFEF6875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52750" y="1045210"/>
            <a:ext cx="8831263" cy="1459866"/>
          </a:xfrm>
        </p:spPr>
        <p:txBody>
          <a:bodyPr anchor="t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portada </a:t>
            </a:r>
            <a:br>
              <a:rPr lang="es-ES" dirty="0"/>
            </a:br>
            <a:r>
              <a:rPr lang="es-ES" dirty="0"/>
              <a:t>dos líneas </a:t>
            </a:r>
            <a:r>
              <a:rPr lang="es-ES" dirty="0" err="1"/>
              <a:t>líneas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52291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átil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4AB942C-941C-4ABA-A1A5-38E504D94EE3}"/>
              </a:ext>
            </a:extLst>
          </p:cNvPr>
          <p:cNvSpPr/>
          <p:nvPr userDrawn="1"/>
        </p:nvSpPr>
        <p:spPr>
          <a:xfrm>
            <a:off x="4991512" y="0"/>
            <a:ext cx="720048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17" name="Picture 30">
            <a:extLst>
              <a:ext uri="{FF2B5EF4-FFF2-40B4-BE49-F238E27FC236}">
                <a16:creationId xmlns:a16="http://schemas.microsoft.com/office/drawing/2014/main" id="{55826983-0F53-4535-B82F-32AF34ADB3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801" y="1116934"/>
            <a:ext cx="7740000" cy="469670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9EA9A79-C8E8-4C70-A519-5DE346E7EBC8}"/>
              </a:ext>
            </a:extLst>
          </p:cNvPr>
          <p:cNvSpPr/>
          <p:nvPr userDrawn="1"/>
        </p:nvSpPr>
        <p:spPr>
          <a:xfrm>
            <a:off x="6281831" y="1817627"/>
            <a:ext cx="4681444" cy="3165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552FFDD2-8692-4228-82EA-B175B981A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4" y="583200"/>
            <a:ext cx="3144836" cy="15156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13D45A-FBC7-46EE-B55E-BBC918A63BC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81832" y="1817627"/>
            <a:ext cx="4681444" cy="316528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2" name="Marcador de texto 6">
            <a:extLst>
              <a:ext uri="{FF2B5EF4-FFF2-40B4-BE49-F238E27FC236}">
                <a16:creationId xmlns:a16="http://schemas.microsoft.com/office/drawing/2014/main" id="{63B418DE-6FDB-4B65-912E-C3502757AF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962" y="2480150"/>
            <a:ext cx="2800313" cy="832452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6A41572C-3CB8-457D-AEE8-476807D7D2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5962" y="3545400"/>
            <a:ext cx="2800313" cy="832452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16" name="Marcador de texto 6">
            <a:extLst>
              <a:ext uri="{FF2B5EF4-FFF2-40B4-BE49-F238E27FC236}">
                <a16:creationId xmlns:a16="http://schemas.microsoft.com/office/drawing/2014/main" id="{C72AE257-3140-46D8-BABB-2EF9462DAA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962" y="4608428"/>
            <a:ext cx="2800313" cy="832452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 err="1"/>
              <a:t>Headline</a:t>
            </a:r>
            <a:endParaRPr lang="es-ES" dirty="0"/>
          </a:p>
        </p:txBody>
      </p:sp>
      <p:sp>
        <p:nvSpPr>
          <p:cNvPr id="25" name="Marcador de pie de página 13">
            <a:extLst>
              <a:ext uri="{FF2B5EF4-FFF2-40B4-BE49-F238E27FC236}">
                <a16:creationId xmlns:a16="http://schemas.microsoft.com/office/drawing/2014/main" id="{95624456-E0AB-4F2E-8AE9-399B88EC0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26" name="Marcador de número de diapositiva 14">
            <a:extLst>
              <a:ext uri="{FF2B5EF4-FFF2-40B4-BE49-F238E27FC236}">
                <a16:creationId xmlns:a16="http://schemas.microsoft.com/office/drawing/2014/main" id="{BCC05691-8B9B-4A07-A1B0-66FADF4BE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28032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átil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4AB942C-941C-4ABA-A1A5-38E504D94EE3}"/>
              </a:ext>
            </a:extLst>
          </p:cNvPr>
          <p:cNvSpPr/>
          <p:nvPr userDrawn="1"/>
        </p:nvSpPr>
        <p:spPr>
          <a:xfrm>
            <a:off x="4991512" y="0"/>
            <a:ext cx="720048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17" name="Picture 30">
            <a:extLst>
              <a:ext uri="{FF2B5EF4-FFF2-40B4-BE49-F238E27FC236}">
                <a16:creationId xmlns:a16="http://schemas.microsoft.com/office/drawing/2014/main" id="{55826983-0F53-4535-B82F-32AF34ADB3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801" y="1116934"/>
            <a:ext cx="7740000" cy="469670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9EA9A79-C8E8-4C70-A519-5DE346E7EBC8}"/>
              </a:ext>
            </a:extLst>
          </p:cNvPr>
          <p:cNvSpPr/>
          <p:nvPr userDrawn="1"/>
        </p:nvSpPr>
        <p:spPr>
          <a:xfrm>
            <a:off x="6281831" y="1817627"/>
            <a:ext cx="4681444" cy="3165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552FFDD2-8692-4228-82EA-B175B981A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4" y="583200"/>
            <a:ext cx="3144836" cy="1515600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13D45A-FBC7-46EE-B55E-BBC918A63BC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81832" y="1817627"/>
            <a:ext cx="4681444" cy="316528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B692D263-F826-4276-81FC-EE320FC71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8466" y="2601823"/>
            <a:ext cx="2203884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49E1F928-BC1C-49FA-8655-F5606FCB5D3C}"/>
              </a:ext>
            </a:extLst>
          </p:cNvPr>
          <p:cNvSpPr/>
          <p:nvPr userDrawn="1"/>
        </p:nvSpPr>
        <p:spPr>
          <a:xfrm>
            <a:off x="401586" y="2601823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Marcador de posición de imagen 6">
            <a:extLst>
              <a:ext uri="{FF2B5EF4-FFF2-40B4-BE49-F238E27FC236}">
                <a16:creationId xmlns:a16="http://schemas.microsoft.com/office/drawing/2014/main" id="{45B5081B-737B-4AC9-8283-61CE6AA46CB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27828" y="2727823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0E47EAFB-5603-4EC8-8125-0AE5E1A064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58466" y="3734178"/>
            <a:ext cx="2203884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77E959BA-EDA2-4ACB-BDFB-D2E6BD444159}"/>
              </a:ext>
            </a:extLst>
          </p:cNvPr>
          <p:cNvSpPr/>
          <p:nvPr userDrawn="1"/>
        </p:nvSpPr>
        <p:spPr>
          <a:xfrm>
            <a:off x="401586" y="3734178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Marcador de posición de imagen 6">
            <a:extLst>
              <a:ext uri="{FF2B5EF4-FFF2-40B4-BE49-F238E27FC236}">
                <a16:creationId xmlns:a16="http://schemas.microsoft.com/office/drawing/2014/main" id="{D58AF6EF-F3DC-42D5-910D-40A7114B4B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27828" y="3860178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26" name="Marcador de texto 6">
            <a:extLst>
              <a:ext uri="{FF2B5EF4-FFF2-40B4-BE49-F238E27FC236}">
                <a16:creationId xmlns:a16="http://schemas.microsoft.com/office/drawing/2014/main" id="{0DC379F0-DD80-46C4-B4FB-5E872763F2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58466" y="4982914"/>
            <a:ext cx="2203884" cy="648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03197DA3-52FE-468C-8679-857C7CD17DD3}"/>
              </a:ext>
            </a:extLst>
          </p:cNvPr>
          <p:cNvSpPr/>
          <p:nvPr userDrawn="1"/>
        </p:nvSpPr>
        <p:spPr>
          <a:xfrm>
            <a:off x="401586" y="4982914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9" name="Marcador de posición de imagen 6">
            <a:extLst>
              <a:ext uri="{FF2B5EF4-FFF2-40B4-BE49-F238E27FC236}">
                <a16:creationId xmlns:a16="http://schemas.microsoft.com/office/drawing/2014/main" id="{FCEE8D04-5C1D-43CB-BD31-6ECBD721A17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27828" y="5108914"/>
            <a:ext cx="396000" cy="396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32" name="Marcador de pie de página 13">
            <a:extLst>
              <a:ext uri="{FF2B5EF4-FFF2-40B4-BE49-F238E27FC236}">
                <a16:creationId xmlns:a16="http://schemas.microsoft.com/office/drawing/2014/main" id="{C1EC360F-3B4C-4D38-9A29-ACBFA9EC5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34" name="Marcador de número de diapositiva 14">
            <a:extLst>
              <a:ext uri="{FF2B5EF4-FFF2-40B4-BE49-F238E27FC236}">
                <a16:creationId xmlns:a16="http://schemas.microsoft.com/office/drawing/2014/main" id="{57637414-41D0-40C0-87CF-3C69A5AE5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27452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óvi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E8C0C4D-D4CB-4DE0-808E-AD8497BB0758}"/>
              </a:ext>
            </a:extLst>
          </p:cNvPr>
          <p:cNvSpPr/>
          <p:nvPr userDrawn="1"/>
        </p:nvSpPr>
        <p:spPr>
          <a:xfrm>
            <a:off x="5257800" y="1652136"/>
            <a:ext cx="6391275" cy="3091313"/>
          </a:xfrm>
          <a:prstGeom prst="roundRect">
            <a:avLst>
              <a:gd name="adj" fmla="val 1148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EBBFD2EC-FA4C-4D85-BBDC-93511454BA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512" y="5270500"/>
            <a:ext cx="11366501" cy="96678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400" smtClean="0">
                <a:solidFill>
                  <a:schemeClr val="tx1"/>
                </a:solidFill>
                <a:latin typeface="+mn-lt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228600" lvl="0" indent="-228600"/>
            <a:r>
              <a:rPr lang="es-ES" dirty="0"/>
              <a:t>Textos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4A01737-FE16-4D52-8123-FB61A2385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13" y="481013"/>
            <a:ext cx="11366500" cy="726439"/>
          </a:xfrm>
        </p:spPr>
        <p:txBody>
          <a:bodyPr anchor="t"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9CDD25A-9FD3-447E-9590-6761E688C2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20857" y="1292994"/>
            <a:ext cx="7244144" cy="3832482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4208EA75-08A9-4F00-AB8B-9AE29C4DE06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638800" y="1920979"/>
            <a:ext cx="5810250" cy="2576512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6" name="Marcador de pie de página 13">
            <a:extLst>
              <a:ext uri="{FF2B5EF4-FFF2-40B4-BE49-F238E27FC236}">
                <a16:creationId xmlns:a16="http://schemas.microsoft.com/office/drawing/2014/main" id="{64FA31D8-F9B2-482A-8354-64599C096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793" y="6498844"/>
            <a:ext cx="41148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 la presentación</a:t>
            </a:r>
          </a:p>
        </p:txBody>
      </p:sp>
      <p:sp>
        <p:nvSpPr>
          <p:cNvPr id="17" name="Marcador de número de diapositiva 14">
            <a:extLst>
              <a:ext uri="{FF2B5EF4-FFF2-40B4-BE49-F238E27FC236}">
                <a16:creationId xmlns:a16="http://schemas.microsoft.com/office/drawing/2014/main" id="{F5B3C022-252F-4353-BCBE-4F2DB391B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498844"/>
            <a:ext cx="252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326FE02-08C6-4CE2-912D-76F5313A346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72836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ci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679F0C7A-103A-4314-A734-9E699AA42DF2}"/>
              </a:ext>
            </a:extLst>
          </p:cNvPr>
          <p:cNvSpPr txBox="1"/>
          <p:nvPr userDrawn="1"/>
        </p:nvSpPr>
        <p:spPr>
          <a:xfrm rot="10800000">
            <a:off x="-1029595" y="-859517"/>
            <a:ext cx="2901015" cy="8896350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>
            <a:defPPr>
              <a:defRPr lang="en-US"/>
            </a:defPPr>
            <a:lvl1pPr defTabSz="457200">
              <a:lnSpc>
                <a:spcPts val="26999"/>
              </a:lnSpc>
              <a:defRPr sz="26999" kern="2000" spc="-1500">
                <a:solidFill>
                  <a:schemeClr val="accent3">
                    <a:alpha val="60000"/>
                  </a:schemeClr>
                </a:solidFill>
                <a:latin typeface="Iberia Headline" panose="02000506040000020004" pitchFamily="2" charset="77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lvl="0" algn="ctr"/>
            <a:r>
              <a:rPr lang="es-ES" sz="16800" spc="0" dirty="0">
                <a:solidFill>
                  <a:schemeClr val="accent3">
                    <a:alpha val="60000"/>
                  </a:schemeClr>
                </a:solidFill>
              </a:rPr>
              <a:t>Gracias</a:t>
            </a:r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B69F5AC2-F87E-45F7-8328-33B4DBAC3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583" y="343766"/>
            <a:ext cx="2056430" cy="524913"/>
          </a:xfrm>
          <a:prstGeom prst="rect">
            <a:avLst/>
          </a:prstGeom>
        </p:spPr>
      </p:pic>
      <p:pic>
        <p:nvPicPr>
          <p:cNvPr id="11" name="Imagen 10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82919BD0-6961-4CDE-8CEB-C44F4A82FC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1575" y="6114308"/>
            <a:ext cx="524518" cy="37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828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B69F5AC2-F87E-45F7-8328-33B4DBAC3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583" y="343766"/>
            <a:ext cx="2056430" cy="524913"/>
          </a:xfrm>
          <a:prstGeom prst="rect">
            <a:avLst/>
          </a:prstGeom>
        </p:spPr>
      </p:pic>
      <p:pic>
        <p:nvPicPr>
          <p:cNvPr id="6" name="Imagen 5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E8B9D829-4EAF-46F7-A083-D468806B03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1575" y="6114308"/>
            <a:ext cx="524518" cy="37476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848DCC2-E52B-4C69-8844-B6D072E334E9}"/>
              </a:ext>
            </a:extLst>
          </p:cNvPr>
          <p:cNvSpPr txBox="1"/>
          <p:nvPr userDrawn="1"/>
        </p:nvSpPr>
        <p:spPr>
          <a:xfrm rot="10800000">
            <a:off x="-1029595" y="-859517"/>
            <a:ext cx="2901015" cy="8896350"/>
          </a:xfrm>
          <a:prstGeom prst="rect">
            <a:avLst/>
          </a:prstGeom>
          <a:noFill/>
        </p:spPr>
        <p:txBody>
          <a:bodyPr vert="vert" wrap="none" rtlCol="0" anchor="t" anchorCtr="0">
            <a:noAutofit/>
          </a:bodyPr>
          <a:lstStyle>
            <a:defPPr>
              <a:defRPr lang="en-US"/>
            </a:defPPr>
            <a:lvl1pPr defTabSz="457200">
              <a:lnSpc>
                <a:spcPts val="26999"/>
              </a:lnSpc>
              <a:defRPr sz="26999" kern="2000" spc="-1500">
                <a:solidFill>
                  <a:schemeClr val="accent3">
                    <a:alpha val="60000"/>
                  </a:schemeClr>
                </a:solidFill>
                <a:latin typeface="Iberia Headline" panose="02000506040000020004" pitchFamily="2" charset="77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lvl="0" algn="ctr"/>
            <a:r>
              <a:rPr lang="es-ES" sz="16800" spc="0" dirty="0" err="1">
                <a:solidFill>
                  <a:schemeClr val="accent3">
                    <a:alpha val="60000"/>
                  </a:schemeClr>
                </a:solidFill>
              </a:rPr>
              <a:t>Thanks</a:t>
            </a:r>
            <a:endParaRPr lang="es-ES" sz="16800" spc="0" dirty="0">
              <a:solidFill>
                <a:schemeClr val="accent3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5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B506D6-D457-4557-A991-9E5441C8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65127"/>
            <a:ext cx="11376025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662111-CC23-4D29-80C2-C94B45BD5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825625"/>
            <a:ext cx="1137602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D79264A-90E8-470D-ADB9-0954E05403F0}"/>
              </a:ext>
            </a:extLst>
          </p:cNvPr>
          <p:cNvGrpSpPr/>
          <p:nvPr userDrawn="1"/>
        </p:nvGrpSpPr>
        <p:grpSpPr>
          <a:xfrm>
            <a:off x="11572899" y="6481763"/>
            <a:ext cx="380279" cy="210271"/>
            <a:chOff x="7763773" y="2553418"/>
            <a:chExt cx="3182602" cy="1759789"/>
          </a:xfrm>
        </p:grpSpPr>
        <p:pic>
          <p:nvPicPr>
            <p:cNvPr id="5" name="Imagen 4" descr="Logotipo&#10;&#10;Descripción generada automáticamente">
              <a:extLst>
                <a:ext uri="{FF2B5EF4-FFF2-40B4-BE49-F238E27FC236}">
                  <a16:creationId xmlns:a16="http://schemas.microsoft.com/office/drawing/2014/main" id="{3C076FA7-C090-41E1-B597-5929774229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73" y="2553418"/>
              <a:ext cx="1509623" cy="1259457"/>
            </a:xfrm>
            <a:prstGeom prst="rect">
              <a:avLst/>
            </a:prstGeom>
          </p:spPr>
        </p:pic>
        <p:pic>
          <p:nvPicPr>
            <p:cNvPr id="6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42C0A7B8-DC35-483A-AC79-665C06C9FD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1690" y="2553418"/>
              <a:ext cx="2164685" cy="1759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98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680">
          <p15:clr>
            <a:srgbClr val="F26B43"/>
          </p15:clr>
        </p15:guide>
        <p15:guide id="3">
          <p15:clr>
            <a:srgbClr val="F26B43"/>
          </p15:clr>
        </p15:guide>
        <p15:guide id="4" pos="3552">
          <p15:clr>
            <a:srgbClr val="F26B43"/>
          </p15:clr>
        </p15:guide>
        <p15:guide id="5" pos="4128">
          <p15:clr>
            <a:srgbClr val="F26B43"/>
          </p15:clr>
        </p15:guide>
        <p15:guide id="6" pos="7423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391">
          <p15:clr>
            <a:srgbClr val="F26B43"/>
          </p15:clr>
        </p15:guide>
        <p15:guide id="10" orient="horz" pos="2160">
          <p15:clr>
            <a:srgbClr val="F26B43"/>
          </p15:clr>
        </p15:guide>
        <p15:guide id="12" orient="horz" pos="4088">
          <p15:clr>
            <a:srgbClr val="F26B43"/>
          </p15:clr>
        </p15:guide>
        <p15:guide id="13" pos="257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840">
          <p15:clr>
            <a:srgbClr val="F26B43"/>
          </p15:clr>
        </p15:guide>
        <p15:guide id="16" orient="horz" pos="232">
          <p15:clr>
            <a:srgbClr val="F26B43"/>
          </p15:clr>
        </p15:guide>
        <p15:guide id="17" pos="2026">
          <p15:clr>
            <a:srgbClr val="F26B43"/>
          </p15:clr>
        </p15:guide>
        <p15:guide id="18" pos="56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microsoft.com/office/2007/relationships/hdphoto" Target="../media/hdphoto2.wdp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6AB627DC-1D75-D7EF-4121-59AFFC5C4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24" y="2771935"/>
            <a:ext cx="2941015" cy="2805070"/>
          </a:xfrm>
          <a:prstGeom prst="rect">
            <a:avLst/>
          </a:prstGeom>
        </p:spPr>
      </p:pic>
      <p:pic>
        <p:nvPicPr>
          <p:cNvPr id="66" name="Imagen 65" descr="Avión parado en la orilla de una camioneta&#10;&#10;Descripción generada automáticamente con confianza media">
            <a:extLst>
              <a:ext uri="{FF2B5EF4-FFF2-40B4-BE49-F238E27FC236}">
                <a16:creationId xmlns:a16="http://schemas.microsoft.com/office/drawing/2014/main" id="{F04082F7-3F8C-7D14-C08D-99A2258CC5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" t="19541" r="221"/>
          <a:stretch/>
        </p:blipFill>
        <p:spPr>
          <a:xfrm>
            <a:off x="6553200" y="0"/>
            <a:ext cx="5642343" cy="6858416"/>
          </a:xfrm>
          <a:prstGeom prst="rect">
            <a:avLst/>
          </a:prstGeom>
        </p:spPr>
      </p:pic>
      <p:sp>
        <p:nvSpPr>
          <p:cNvPr id="8" name="Rectángulo 61">
            <a:extLst>
              <a:ext uri="{FF2B5EF4-FFF2-40B4-BE49-F238E27FC236}">
                <a16:creationId xmlns:a16="http://schemas.microsoft.com/office/drawing/2014/main" id="{3A873719-8D26-04DC-F1DE-FE7B61A3CF76}"/>
              </a:ext>
            </a:extLst>
          </p:cNvPr>
          <p:cNvSpPr/>
          <p:nvPr/>
        </p:nvSpPr>
        <p:spPr>
          <a:xfrm>
            <a:off x="670748" y="1952227"/>
            <a:ext cx="5219689" cy="907941"/>
          </a:xfrm>
          <a:prstGeom prst="rect">
            <a:avLst/>
          </a:prstGeom>
        </p:spPr>
        <p:txBody>
          <a:bodyPr wrap="square" tIns="0" anchor="t" anchorCtr="0">
            <a:spAutoFit/>
          </a:bodyPr>
          <a:lstStyle/>
          <a:p>
            <a:pPr algn="just">
              <a:spcBef>
                <a:spcPts val="1200"/>
              </a:spcBef>
              <a:defRPr/>
            </a:pPr>
            <a:r>
              <a:rPr lang="en-US" sz="1400" b="1" dirty="0">
                <a:solidFill>
                  <a:schemeClr val="bg1"/>
                </a:solidFill>
              </a:rPr>
              <a:t>Committed to achieve our Zero Carbon target by 2025,</a:t>
            </a:r>
            <a:r>
              <a:rPr lang="en-US" sz="1400" dirty="0">
                <a:solidFill>
                  <a:schemeClr val="bg1"/>
                </a:solidFill>
              </a:rPr>
              <a:t> we have developed a sustainability policy that aims to </a:t>
            </a:r>
            <a:r>
              <a:rPr lang="en-US" sz="1400" dirty="0" err="1">
                <a:solidFill>
                  <a:schemeClr val="bg1"/>
                </a:solidFill>
              </a:rPr>
              <a:t>minimise</a:t>
            </a:r>
            <a:r>
              <a:rPr lang="en-US" sz="1400" dirty="0">
                <a:solidFill>
                  <a:schemeClr val="bg1"/>
                </a:solidFill>
              </a:rPr>
              <a:t> environmental and social impact, as well as raising awareness among all employees and collaborators.</a:t>
            </a:r>
            <a:endParaRPr lang="es-ES" sz="1400" dirty="0">
              <a:solidFill>
                <a:srgbClr val="FFFFFF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359C360-E8AC-8285-3915-BE82AA01A182}"/>
              </a:ext>
            </a:extLst>
          </p:cNvPr>
          <p:cNvSpPr txBox="1"/>
          <p:nvPr/>
        </p:nvSpPr>
        <p:spPr>
          <a:xfrm>
            <a:off x="749409" y="507832"/>
            <a:ext cx="6206187" cy="10236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s-ES" sz="3200" dirty="0" err="1">
                <a:solidFill>
                  <a:schemeClr val="bg1"/>
                </a:solidFill>
                <a:latin typeface="+mj-lt"/>
              </a:rPr>
              <a:t>Sustainability</a:t>
            </a:r>
            <a:r>
              <a:rPr lang="es-ES" sz="3200" dirty="0">
                <a:solidFill>
                  <a:schemeClr val="bg1"/>
                </a:solidFill>
                <a:latin typeface="+mj-lt"/>
              </a:rPr>
              <a:t> plan</a:t>
            </a:r>
          </a:p>
          <a:p>
            <a:pPr algn="l"/>
            <a:r>
              <a:rPr lang="es-ES" sz="1400" dirty="0">
                <a:solidFill>
                  <a:schemeClr val="bg1"/>
                </a:solidFill>
                <a:latin typeface="+mj-lt"/>
              </a:rPr>
              <a:t>2023 – 2030</a:t>
            </a:r>
          </a:p>
          <a:p>
            <a:pPr algn="l"/>
            <a:r>
              <a:rPr lang="es-ES" sz="16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Objetive: </a:t>
            </a:r>
            <a:r>
              <a:rPr lang="es-ES" sz="1600" dirty="0" err="1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zero</a:t>
            </a:r>
            <a:r>
              <a:rPr lang="es-ES" sz="16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emission</a:t>
            </a:r>
            <a:endParaRPr lang="es-ES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379BEE6-C7E0-119C-4F70-987EC926C43B}"/>
              </a:ext>
            </a:extLst>
          </p:cNvPr>
          <p:cNvSpPr txBox="1"/>
          <p:nvPr/>
        </p:nvSpPr>
        <p:spPr>
          <a:xfrm>
            <a:off x="768139" y="6018322"/>
            <a:ext cx="4181607" cy="7893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s-ES" sz="1200" dirty="0">
                <a:solidFill>
                  <a:schemeClr val="bg1"/>
                </a:solidFill>
              </a:rPr>
              <a:t>1. IBERIA AIRPORT SERVICES. </a:t>
            </a:r>
            <a:r>
              <a:rPr lang="es-ES" sz="1200" dirty="0" err="1">
                <a:solidFill>
                  <a:schemeClr val="bg1"/>
                </a:solidFill>
              </a:rPr>
              <a:t>Sustainability</a:t>
            </a:r>
            <a:r>
              <a:rPr lang="es-ES" sz="1200" dirty="0">
                <a:solidFill>
                  <a:schemeClr val="bg1"/>
                </a:solidFill>
              </a:rPr>
              <a:t> plan 2023 – 2030</a:t>
            </a:r>
          </a:p>
        </p:txBody>
      </p:sp>
      <p:pic>
        <p:nvPicPr>
          <p:cNvPr id="34" name="Imagen 3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B1E9671-4783-EF54-495A-3291BD4AB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51" y="-449168"/>
            <a:ext cx="2044608" cy="1809881"/>
          </a:xfrm>
          <a:prstGeom prst="rect">
            <a:avLst/>
          </a:prstGeom>
        </p:spPr>
      </p:pic>
      <p:sp>
        <p:nvSpPr>
          <p:cNvPr id="51" name="Rectángulo 61">
            <a:extLst>
              <a:ext uri="{FF2B5EF4-FFF2-40B4-BE49-F238E27FC236}">
                <a16:creationId xmlns:a16="http://schemas.microsoft.com/office/drawing/2014/main" id="{3A873719-8D26-04DC-F1DE-FE7B61A3CF76}"/>
              </a:ext>
            </a:extLst>
          </p:cNvPr>
          <p:cNvSpPr/>
          <p:nvPr/>
        </p:nvSpPr>
        <p:spPr>
          <a:xfrm>
            <a:off x="662823" y="3226946"/>
            <a:ext cx="2553452" cy="1769715"/>
          </a:xfrm>
          <a:prstGeom prst="rect">
            <a:avLst/>
          </a:prstGeom>
        </p:spPr>
        <p:txBody>
          <a:bodyPr wrap="square" tIns="0" anchor="t" anchorCtr="0">
            <a:spAutoFit/>
          </a:bodyPr>
          <a:lstStyle/>
          <a:p>
            <a:pPr algn="just">
              <a:spcBef>
                <a:spcPts val="1200"/>
              </a:spcBef>
              <a:defRPr/>
            </a:pPr>
            <a:r>
              <a:rPr lang="en-US" sz="1400" dirty="0">
                <a:solidFill>
                  <a:schemeClr val="bg1"/>
                </a:solidFill>
              </a:rPr>
              <a:t>Our Sustainability Plan includes 30 initiatives and collaboration agreements already established with more than 50 companies, including Repsol </a:t>
            </a:r>
            <a:r>
              <a:rPr lang="en-US" sz="1400" dirty="0" err="1">
                <a:solidFill>
                  <a:schemeClr val="bg1"/>
                </a:solidFill>
              </a:rPr>
              <a:t>Cepsa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eEalux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Enagas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Envera</a:t>
            </a:r>
            <a:r>
              <a:rPr lang="en-US" sz="1400" dirty="0">
                <a:solidFill>
                  <a:schemeClr val="bg1"/>
                </a:solidFill>
              </a:rPr>
              <a:t> and Make a wish, among others, to successfully develop our Sustainability Plan.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3E1C58-50BA-FF1F-DEA6-E01213005F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5" b="89928" l="4836" r="97729">
                        <a14:foregroundMark x1="19931" y1="26661" x2="19931" y2="26661"/>
                        <a14:foregroundMark x1="20224" y1="31147" x2="20224" y2="31147"/>
                        <a14:foregroundMark x1="32247" y1="28523" x2="32247" y2="28523"/>
                        <a14:foregroundMark x1="53780" y1="23868" x2="53780" y2="23868"/>
                        <a14:foregroundMark x1="8656" y1="52264" x2="8656" y2="52264"/>
                        <a14:foregroundMark x1="18541" y1="57046" x2="18541" y2="57046"/>
                        <a14:foregroundMark x1="26476" y1="56919" x2="26476" y2="56919"/>
                        <a14:foregroundMark x1="34785" y1="56581" x2="34785" y2="56581"/>
                        <a14:foregroundMark x1="39888" y1="56454" x2="39888" y2="56454"/>
                        <a14:foregroundMark x1="48891" y1="57046" x2="48891" y2="57046"/>
                        <a14:foregroundMark x1="52231" y1="54126" x2="52231" y2="54126"/>
                        <a14:foregroundMark x1="25594" y1="70080" x2="25594" y2="70080"/>
                        <a14:foregroundMark x1="29014" y1="77190" x2="29014" y2="77190"/>
                        <a14:foregroundMark x1="44376" y1="73508" x2="44376" y2="73508"/>
                        <a14:foregroundMark x1="48784" y1="70715" x2="48784" y2="70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74" y="5773271"/>
            <a:ext cx="1330053" cy="8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5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 descr="Imagen que contiene tabla, pastel, plato, comida&#10;&#10;Descripción generada automáticamente">
            <a:extLst>
              <a:ext uri="{FF2B5EF4-FFF2-40B4-BE49-F238E27FC236}">
                <a16:creationId xmlns:a16="http://schemas.microsoft.com/office/drawing/2014/main" id="{1E72F6CE-1F8D-4DCD-92A3-31389ED9A2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4" t="75" r="36397" b="234"/>
          <a:stretch/>
        </p:blipFill>
        <p:spPr>
          <a:xfrm>
            <a:off x="6561221" y="0"/>
            <a:ext cx="5640810" cy="685799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160372E-6D34-259D-7ACC-E0C5A2F2DEC1}"/>
              </a:ext>
            </a:extLst>
          </p:cNvPr>
          <p:cNvSpPr txBox="1"/>
          <p:nvPr/>
        </p:nvSpPr>
        <p:spPr>
          <a:xfrm>
            <a:off x="667651" y="1903195"/>
            <a:ext cx="5240218" cy="78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the next 7 years we will incorporate </a:t>
            </a:r>
            <a:r>
              <a:rPr lang="en-US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electric ground support equipment (GSE) in the 80% </a:t>
            </a:r>
            <a:r>
              <a:rPr lang="en-US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our fleet and we will be zero carbon by 2025, with a </a:t>
            </a:r>
            <a:r>
              <a:rPr lang="en-US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100% sustainable GSE fleet.</a:t>
            </a:r>
            <a:endParaRPr lang="es-ES" sz="1400" b="1" dirty="0">
              <a:solidFill>
                <a:schemeClr val="bg1"/>
              </a:solidFill>
              <a:effectLst/>
              <a:ea typeface="Iberia Text" panose="02000506040000020004" pitchFamily="50" charset="0"/>
              <a:cs typeface="Times New Roman" panose="02020603050405020304" pitchFamily="18" charset="0"/>
            </a:endParaRPr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AFECE83C-A50E-6587-4EC8-4AE2351ED671}"/>
              </a:ext>
            </a:extLst>
          </p:cNvPr>
          <p:cNvGrpSpPr/>
          <p:nvPr/>
        </p:nvGrpSpPr>
        <p:grpSpPr>
          <a:xfrm>
            <a:off x="4576486" y="2600123"/>
            <a:ext cx="1235131" cy="2917051"/>
            <a:chOff x="4836028" y="2763413"/>
            <a:chExt cx="1235131" cy="2917051"/>
          </a:xfrm>
        </p:grpSpPr>
        <p:pic>
          <p:nvPicPr>
            <p:cNvPr id="32" name="Imagen 31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CC3A7DB7-718A-25BE-F18E-9DFFC2A98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028" y="2763413"/>
              <a:ext cx="1235131" cy="1235131"/>
            </a:xfrm>
            <a:prstGeom prst="rect">
              <a:avLst/>
            </a:prstGeom>
          </p:spPr>
        </p:pic>
        <p:pic>
          <p:nvPicPr>
            <p:cNvPr id="29" name="Imagen 28" descr="Logotipo&#10;&#10;Descripción generada automáticamente">
              <a:extLst>
                <a:ext uri="{FF2B5EF4-FFF2-40B4-BE49-F238E27FC236}">
                  <a16:creationId xmlns:a16="http://schemas.microsoft.com/office/drawing/2014/main" id="{DB89B8BE-A9CE-CB98-6C95-7EF5E42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578" y="3877289"/>
              <a:ext cx="1094031" cy="708562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88E508C-43F7-66CF-CCDF-7E463B2CE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6195" y="4765668"/>
              <a:ext cx="914796" cy="914796"/>
            </a:xfrm>
            <a:prstGeom prst="rect">
              <a:avLst/>
            </a:prstGeom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B99EF59-33FF-FBD5-FDF5-CD8589A2B097}"/>
              </a:ext>
            </a:extLst>
          </p:cNvPr>
          <p:cNvSpPr txBox="1"/>
          <p:nvPr/>
        </p:nvSpPr>
        <p:spPr>
          <a:xfrm>
            <a:off x="749409" y="507832"/>
            <a:ext cx="6206187" cy="10236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s-ES" sz="3200" dirty="0" err="1">
                <a:solidFill>
                  <a:schemeClr val="bg1"/>
                </a:solidFill>
                <a:latin typeface="+mj-lt"/>
              </a:rPr>
              <a:t>Sustainability</a:t>
            </a:r>
            <a:r>
              <a:rPr lang="es-ES" sz="3200" dirty="0">
                <a:solidFill>
                  <a:schemeClr val="bg1"/>
                </a:solidFill>
                <a:latin typeface="+mj-lt"/>
              </a:rPr>
              <a:t> plan</a:t>
            </a:r>
          </a:p>
          <a:p>
            <a:pPr algn="l"/>
            <a:r>
              <a:rPr lang="es-ES" sz="1400" dirty="0">
                <a:solidFill>
                  <a:schemeClr val="bg1"/>
                </a:solidFill>
                <a:latin typeface="+mj-lt"/>
              </a:rPr>
              <a:t>2023 – 2030</a:t>
            </a:r>
          </a:p>
          <a:p>
            <a:pPr algn="l"/>
            <a:r>
              <a:rPr lang="en-US" sz="16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The efficiency of our GSE fleet is a priority</a:t>
            </a:r>
            <a:endParaRPr lang="es-ES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CF94A95-066A-B16B-8AE5-26534F83A5AA}"/>
              </a:ext>
            </a:extLst>
          </p:cNvPr>
          <p:cNvSpPr txBox="1"/>
          <p:nvPr/>
        </p:nvSpPr>
        <p:spPr>
          <a:xfrm>
            <a:off x="768139" y="6018322"/>
            <a:ext cx="4181607" cy="7893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s-ES" sz="1200" dirty="0">
                <a:solidFill>
                  <a:schemeClr val="bg1"/>
                </a:solidFill>
              </a:rPr>
              <a:t>2. IBERIA AIRPORT SERVICES. </a:t>
            </a:r>
            <a:r>
              <a:rPr lang="es-ES" sz="1200" dirty="0" err="1">
                <a:solidFill>
                  <a:schemeClr val="bg1"/>
                </a:solidFill>
              </a:rPr>
              <a:t>Sustainability</a:t>
            </a:r>
            <a:r>
              <a:rPr lang="es-ES" sz="1200" dirty="0">
                <a:solidFill>
                  <a:schemeClr val="bg1"/>
                </a:solidFill>
              </a:rPr>
              <a:t> plan 2023 – 2030</a:t>
            </a: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2321D25A-10F8-7838-D340-E36E0EF377F0}"/>
              </a:ext>
            </a:extLst>
          </p:cNvPr>
          <p:cNvGrpSpPr/>
          <p:nvPr/>
        </p:nvGrpSpPr>
        <p:grpSpPr>
          <a:xfrm>
            <a:off x="646517" y="2868451"/>
            <a:ext cx="4271486" cy="2358919"/>
            <a:chOff x="646517" y="3031741"/>
            <a:chExt cx="4271486" cy="2358919"/>
          </a:xfrm>
        </p:grpSpPr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FC0402A6-1EE4-FF03-3B36-33ABA736DD56}"/>
                </a:ext>
              </a:extLst>
            </p:cNvPr>
            <p:cNvSpPr txBox="1"/>
            <p:nvPr/>
          </p:nvSpPr>
          <p:spPr>
            <a:xfrm>
              <a:off x="1711265" y="3033499"/>
              <a:ext cx="3206738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beria Headline"/>
                </a:rPr>
                <a:t>Electric GSE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100" kern="0" dirty="0" err="1">
                  <a:solidFill>
                    <a:srgbClr val="FFFFFF"/>
                  </a:solidFill>
                </a:rPr>
                <a:t>from</a:t>
              </a:r>
              <a:r>
                <a:rPr kumimoji="0" lang="es-E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2025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7D280BA6-DEE7-2B99-A3EC-8E82CE55456A}"/>
                </a:ext>
              </a:extLst>
            </p:cNvPr>
            <p:cNvSpPr txBox="1"/>
            <p:nvPr/>
          </p:nvSpPr>
          <p:spPr>
            <a:xfrm>
              <a:off x="676616" y="3031741"/>
              <a:ext cx="157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CD100"/>
                  </a:solidFill>
                  <a:effectLst/>
                  <a:uLnTx/>
                  <a:uFillTx/>
                  <a:latin typeface="Iberia Headline"/>
                </a:rPr>
                <a:t>80%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B8059491-749D-A81A-1965-EB15D08E063C}"/>
                </a:ext>
              </a:extLst>
            </p:cNvPr>
            <p:cNvSpPr txBox="1"/>
            <p:nvPr/>
          </p:nvSpPr>
          <p:spPr>
            <a:xfrm>
              <a:off x="1711263" y="3939523"/>
              <a:ext cx="2916131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beria Headline"/>
                </a:rPr>
                <a:t>Sustainable</a:t>
              </a:r>
              <a:r>
                <a:rPr kumimoji="0" lang="es-E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beria Headline"/>
                </a:rPr>
                <a:t> GSE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100" kern="0" dirty="0">
                  <a:solidFill>
                    <a:srgbClr val="FFFFFF"/>
                  </a:solidFill>
                </a:rPr>
                <a:t>i</a:t>
              </a:r>
              <a:r>
                <a:rPr kumimoji="0" lang="es-E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n 2025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2E876835-5D43-19C6-5302-45DFC20318BB}"/>
                </a:ext>
              </a:extLst>
            </p:cNvPr>
            <p:cNvSpPr txBox="1"/>
            <p:nvPr/>
          </p:nvSpPr>
          <p:spPr>
            <a:xfrm>
              <a:off x="646517" y="3936952"/>
              <a:ext cx="157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CD100"/>
                  </a:solidFill>
                  <a:effectLst/>
                  <a:uLnTx/>
                  <a:uFillTx/>
                  <a:latin typeface="Iberia Headline"/>
                </a:rPr>
                <a:t>100%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2C223A0-E221-9E4A-CF32-855D3EE13E4D}"/>
                </a:ext>
              </a:extLst>
            </p:cNvPr>
            <p:cNvSpPr txBox="1"/>
            <p:nvPr/>
          </p:nvSpPr>
          <p:spPr>
            <a:xfrm>
              <a:off x="1722148" y="4867440"/>
              <a:ext cx="30784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Aligned with AENA's Climate Action Plan and the ODS of United Nations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B426B882-9AD7-43B1-CDE7-D16214384A3B}"/>
                </a:ext>
              </a:extLst>
            </p:cNvPr>
            <p:cNvSpPr txBox="1"/>
            <p:nvPr/>
          </p:nvSpPr>
          <p:spPr>
            <a:xfrm>
              <a:off x="648100" y="4830277"/>
              <a:ext cx="157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CD100"/>
                  </a:solidFill>
                  <a:effectLst/>
                  <a:uLnTx/>
                  <a:uFillTx/>
                  <a:latin typeface="Iberia Headline"/>
                </a:rPr>
                <a:t>100%</a:t>
              </a:r>
            </a:p>
          </p:txBody>
        </p:sp>
      </p:grpSp>
      <p:pic>
        <p:nvPicPr>
          <p:cNvPr id="44" name="Imagen 4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97609B5-4386-129E-B436-7CAC80A1C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51" y="-449168"/>
            <a:ext cx="2044608" cy="180988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5" b="89928" l="4836" r="97729">
                        <a14:foregroundMark x1="19931" y1="26661" x2="19931" y2="26661"/>
                        <a14:foregroundMark x1="20224" y1="31147" x2="20224" y2="31147"/>
                        <a14:foregroundMark x1="32247" y1="28523" x2="32247" y2="28523"/>
                        <a14:foregroundMark x1="53780" y1="23868" x2="53780" y2="23868"/>
                        <a14:foregroundMark x1="8656" y1="52264" x2="8656" y2="52264"/>
                        <a14:foregroundMark x1="18541" y1="57046" x2="18541" y2="57046"/>
                        <a14:foregroundMark x1="26476" y1="56919" x2="26476" y2="56919"/>
                        <a14:foregroundMark x1="34785" y1="56581" x2="34785" y2="56581"/>
                        <a14:foregroundMark x1="39888" y1="56454" x2="39888" y2="56454"/>
                        <a14:foregroundMark x1="48891" y1="57046" x2="48891" y2="57046"/>
                        <a14:foregroundMark x1="52231" y1="54126" x2="52231" y2="54126"/>
                        <a14:foregroundMark x1="25594" y1="70080" x2="25594" y2="70080"/>
                        <a14:foregroundMark x1="29014" y1="77190" x2="29014" y2="77190"/>
                        <a14:foregroundMark x1="44376" y1="73508" x2="44376" y2="73508"/>
                        <a14:foregroundMark x1="48784" y1="70715" x2="48784" y2="70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74" y="5773271"/>
            <a:ext cx="1330053" cy="8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59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 descr="La cara de una persona con una laptop&#10;&#10;Descripción generada automáticamente con confianza media">
            <a:extLst>
              <a:ext uri="{FF2B5EF4-FFF2-40B4-BE49-F238E27FC236}">
                <a16:creationId xmlns:a16="http://schemas.microsoft.com/office/drawing/2014/main" id="{3B718F74-420E-7F81-ED89-6569455ED8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6" t="2610" r="50000" b="4242"/>
          <a:stretch/>
        </p:blipFill>
        <p:spPr>
          <a:xfrm>
            <a:off x="8975724" y="-9"/>
            <a:ext cx="3216275" cy="6858000"/>
          </a:xfrm>
          <a:prstGeom prst="rect">
            <a:avLst/>
          </a:prstGeom>
        </p:spPr>
      </p:pic>
      <p:graphicFrame>
        <p:nvGraphicFramePr>
          <p:cNvPr id="9" name="Tabla 4">
            <a:extLst>
              <a:ext uri="{FF2B5EF4-FFF2-40B4-BE49-F238E27FC236}">
                <a16:creationId xmlns:a16="http://schemas.microsoft.com/office/drawing/2014/main" id="{47357159-C4B3-3794-AB35-99D1DB456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932310"/>
              </p:ext>
            </p:extLst>
          </p:nvPr>
        </p:nvGraphicFramePr>
        <p:xfrm>
          <a:off x="681135" y="1813344"/>
          <a:ext cx="7763069" cy="4017170"/>
        </p:xfrm>
        <a:graphic>
          <a:graphicData uri="http://schemas.openxmlformats.org/drawingml/2006/table">
            <a:tbl>
              <a:tblPr firstRow="1" bandRow="1"/>
              <a:tblGrid>
                <a:gridCol w="3069771">
                  <a:extLst>
                    <a:ext uri="{9D8B030D-6E8A-4147-A177-3AD203B41FA5}">
                      <a16:colId xmlns:a16="http://schemas.microsoft.com/office/drawing/2014/main" val="2821070720"/>
                    </a:ext>
                  </a:extLst>
                </a:gridCol>
                <a:gridCol w="4693298">
                  <a:extLst>
                    <a:ext uri="{9D8B030D-6E8A-4147-A177-3AD203B41FA5}">
                      <a16:colId xmlns:a16="http://schemas.microsoft.com/office/drawing/2014/main" val="3598284496"/>
                    </a:ext>
                  </a:extLst>
                </a:gridCol>
              </a:tblGrid>
              <a:tr h="401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algn="l"/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Sustainable fleet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Fleet electrification: conversion from thermal to electric vehicles, efficient battery management, GSE pooling, use of telemetry and geo-positioning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70282"/>
                  </a:ext>
                </a:extLst>
              </a:tr>
              <a:tr h="401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algn="l"/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Energy efficiency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that all energy supplied for our activity comes from renewable energy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633428"/>
                  </a:ext>
                </a:extLst>
              </a:tr>
              <a:tr h="401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algn="l"/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cs typeface="Times New Roman" panose="02020603050405020304" pitchFamily="18" charset="0"/>
                        </a:rPr>
                        <a:t>Compensation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Establishment of different carbon footprint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offsetting programs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839885"/>
                  </a:ext>
                </a:extLst>
              </a:tr>
              <a:tr h="401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algn="l"/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Energy projects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Set of projects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focued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on the development of different sustainable energy sources: HVO and H2, with the goal of reducing dependence on fossil fuels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569169"/>
                  </a:ext>
                </a:extLst>
              </a:tr>
              <a:tr h="401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algn="l"/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Suppliers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Our environmental commitment is</a:t>
                      </a:r>
                      <a:r>
                        <a:rPr lang="en-US" sz="1000" b="0" kern="1200" baseline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extended </a:t>
                      </a:r>
                      <a:r>
                        <a:rPr lang="en-US" sz="1000" b="0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our suppliers through the inclusion of environmental clauses in supply and service contracts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240784"/>
                  </a:ext>
                </a:extLst>
              </a:tr>
              <a:tr h="401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Textile Waste Management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</a:t>
                      </a:r>
                      <a:r>
                        <a:rPr lang="en-US" sz="1000" b="0" kern="1200" baseline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old uniformity to obtain the raw material for the </a:t>
                      </a:r>
                      <a:r>
                        <a:rPr lang="en-US" sz="1000" b="0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renewal pieces of the uniform from a recycling process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756594"/>
                  </a:ext>
                </a:extLst>
              </a:tr>
              <a:tr h="401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algn="l"/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cs typeface="Times New Roman" panose="02020603050405020304" pitchFamily="18" charset="0"/>
                        </a:rPr>
                        <a:t>Sustainable I+D collaboration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Active participation in top I+D collaborations: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Cátedra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Iberia,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NetZeroCity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Project, Hangar 51 start-ups platform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857099"/>
                  </a:ext>
                </a:extLst>
              </a:tr>
              <a:tr h="401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algn="l"/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cs typeface="Times New Roman" panose="02020603050405020304" pitchFamily="18" charset="0"/>
                        </a:rPr>
                        <a:t>Social Actions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 have a program of social actions that promote social integration of disabled workers and the development of different social campaigns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710111"/>
                  </a:ext>
                </a:extLst>
              </a:tr>
              <a:tr h="401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algn="l"/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cs typeface="Times New Roman" panose="02020603050405020304" pitchFamily="18" charset="0"/>
                        </a:rPr>
                        <a:t>Sustainable Culture Development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Awareness and training on the all</a:t>
                      </a:r>
                      <a:r>
                        <a:rPr lang="en-US" sz="1000" b="0" kern="1200" baseline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environmental aspects of our activity for all our employees and collaborators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483911"/>
                  </a:ext>
                </a:extLst>
              </a:tr>
              <a:tr h="401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Certifications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Iberia Tex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Aligned within our Environmental and Social Management System, with an established KPIs process control and supervised by external organizations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 14.001 y SR10)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8843929"/>
                  </a:ext>
                </a:extLst>
              </a:tr>
            </a:tbl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D18D61E6-0282-9F86-8F29-66D03A33144D}"/>
              </a:ext>
            </a:extLst>
          </p:cNvPr>
          <p:cNvGrpSpPr/>
          <p:nvPr/>
        </p:nvGrpSpPr>
        <p:grpSpPr>
          <a:xfrm>
            <a:off x="3318223" y="1846002"/>
            <a:ext cx="410050" cy="3944693"/>
            <a:chOff x="7093705" y="1249994"/>
            <a:chExt cx="410050" cy="3944693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E37F8BB4-D596-4A36-0CD2-523E0D3F0433}"/>
                </a:ext>
              </a:extLst>
            </p:cNvPr>
            <p:cNvGrpSpPr/>
            <p:nvPr/>
          </p:nvGrpSpPr>
          <p:grpSpPr>
            <a:xfrm>
              <a:off x="7093705" y="1249994"/>
              <a:ext cx="410050" cy="3582673"/>
              <a:chOff x="4905676" y="1277196"/>
              <a:chExt cx="410050" cy="3582673"/>
            </a:xfrm>
          </p:grpSpPr>
          <p:pic>
            <p:nvPicPr>
              <p:cNvPr id="16" name="Imagen 15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7822DFFA-3C09-B7DB-BBFE-68736A72C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3108" y="4141186"/>
                <a:ext cx="301146" cy="301146"/>
              </a:xfrm>
              <a:prstGeom prst="rect">
                <a:avLst/>
              </a:prstGeom>
            </p:spPr>
          </p:pic>
          <p:pic>
            <p:nvPicPr>
              <p:cNvPr id="17" name="Imagen 16" descr="Icono&#10;&#10;Descripción generada automáticamente">
                <a:extLst>
                  <a:ext uri="{FF2B5EF4-FFF2-40B4-BE49-F238E27FC236}">
                    <a16:creationId xmlns:a16="http://schemas.microsoft.com/office/drawing/2014/main" id="{8B9C5D78-EC47-1976-2A4C-C8B6D3A26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4121" y="2108561"/>
                <a:ext cx="301145" cy="301145"/>
              </a:xfrm>
              <a:prstGeom prst="rect">
                <a:avLst/>
              </a:prstGeom>
            </p:spPr>
          </p:pic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60D94800-98DF-DD80-21D3-6A5214C62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5893" y="3305313"/>
                <a:ext cx="349265" cy="349265"/>
              </a:xfrm>
              <a:prstGeom prst="rect">
                <a:avLst/>
              </a:prstGeom>
            </p:spPr>
          </p:pic>
          <p:pic>
            <p:nvPicPr>
              <p:cNvPr id="19" name="Imagen 18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1C64B81C-5C3E-2E8F-E8E0-21DCAEC2E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4149" y="4529452"/>
                <a:ext cx="330417" cy="330417"/>
              </a:xfrm>
              <a:prstGeom prst="rect">
                <a:avLst/>
              </a:prstGeom>
            </p:spPr>
          </p:pic>
          <p:pic>
            <p:nvPicPr>
              <p:cNvPr id="20" name="Imagen 19" descr="Logotipo, Icono&#10;&#10;Descripción generada automáticamente">
                <a:extLst>
                  <a:ext uri="{FF2B5EF4-FFF2-40B4-BE49-F238E27FC236}">
                    <a16:creationId xmlns:a16="http://schemas.microsoft.com/office/drawing/2014/main" id="{15906599-B026-C1D2-3138-B9163ED96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9598" y="1688744"/>
                <a:ext cx="297442" cy="297442"/>
              </a:xfrm>
              <a:prstGeom prst="rect">
                <a:avLst/>
              </a:prstGeom>
            </p:spPr>
          </p:pic>
          <p:pic>
            <p:nvPicPr>
              <p:cNvPr id="21" name="Imagen 20" descr="Icono&#10;&#10;Descripción generada automáticamente">
                <a:extLst>
                  <a:ext uri="{FF2B5EF4-FFF2-40B4-BE49-F238E27FC236}">
                    <a16:creationId xmlns:a16="http://schemas.microsoft.com/office/drawing/2014/main" id="{250675EB-98F5-715F-C664-C815938D2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2300" y="2489303"/>
                <a:ext cx="336335" cy="336335"/>
              </a:xfrm>
              <a:prstGeom prst="rect">
                <a:avLst/>
              </a:prstGeom>
            </p:spPr>
          </p:pic>
          <p:pic>
            <p:nvPicPr>
              <p:cNvPr id="22" name="Imagen 21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7E0A6858-B287-7CF8-64D2-A391679A1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676" y="3694144"/>
                <a:ext cx="389970" cy="389970"/>
              </a:xfrm>
              <a:prstGeom prst="rect">
                <a:avLst/>
              </a:prstGeom>
            </p:spPr>
          </p:pic>
          <p:pic>
            <p:nvPicPr>
              <p:cNvPr id="23" name="Imagen 22" descr="Un dibujo en blanco y negro&#10;&#10;Descripción generada automáticamente con confianza media">
                <a:extLst>
                  <a:ext uri="{FF2B5EF4-FFF2-40B4-BE49-F238E27FC236}">
                    <a16:creationId xmlns:a16="http://schemas.microsoft.com/office/drawing/2014/main" id="{278CD1BA-2512-8D62-FC37-98F96FB53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6670" y="2897860"/>
                <a:ext cx="369056" cy="347393"/>
              </a:xfrm>
              <a:prstGeom prst="rect">
                <a:avLst/>
              </a:prstGeom>
            </p:spPr>
          </p:pic>
          <p:pic>
            <p:nvPicPr>
              <p:cNvPr id="24" name="Imagen 23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2DFB9330-3115-3918-C3F1-AA5E35882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3706" y="1277196"/>
                <a:ext cx="301145" cy="301145"/>
              </a:xfrm>
              <a:prstGeom prst="rect">
                <a:avLst/>
              </a:prstGeom>
            </p:spPr>
          </p:pic>
        </p:grp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868543EB-57F2-0DDE-1ED0-E12EAA1A7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307" y="4874693"/>
              <a:ext cx="319994" cy="319994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1F568466-7A7A-FAD7-3FD9-9D4357D9DC3C}"/>
              </a:ext>
            </a:extLst>
          </p:cNvPr>
          <p:cNvSpPr txBox="1"/>
          <p:nvPr/>
        </p:nvSpPr>
        <p:spPr>
          <a:xfrm>
            <a:off x="768139" y="6018322"/>
            <a:ext cx="4181607" cy="7893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s-ES" sz="1200" dirty="0">
                <a:solidFill>
                  <a:schemeClr val="bg1"/>
                </a:solidFill>
              </a:rPr>
              <a:t>3. IBERIA AIRPORT SERVICES. </a:t>
            </a:r>
            <a:r>
              <a:rPr lang="es-ES" sz="1200" dirty="0" err="1">
                <a:solidFill>
                  <a:schemeClr val="bg1"/>
                </a:solidFill>
              </a:rPr>
              <a:t>Sustainability</a:t>
            </a:r>
            <a:r>
              <a:rPr lang="es-ES" sz="1200" dirty="0">
                <a:solidFill>
                  <a:schemeClr val="bg1"/>
                </a:solidFill>
              </a:rPr>
              <a:t> plan 2023 – 2030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E6BD9F-37CA-E5D4-4DCB-CBCC4CD574D5}"/>
              </a:ext>
            </a:extLst>
          </p:cNvPr>
          <p:cNvSpPr txBox="1"/>
          <p:nvPr/>
        </p:nvSpPr>
        <p:spPr>
          <a:xfrm>
            <a:off x="749409" y="507832"/>
            <a:ext cx="6206187" cy="10236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s-ES" sz="3200" dirty="0" err="1">
                <a:solidFill>
                  <a:schemeClr val="bg1"/>
                </a:solidFill>
                <a:latin typeface="+mj-lt"/>
              </a:rPr>
              <a:t>Sustainability</a:t>
            </a:r>
            <a:r>
              <a:rPr lang="es-ES" sz="3200" dirty="0">
                <a:solidFill>
                  <a:schemeClr val="bg1"/>
                </a:solidFill>
                <a:latin typeface="+mj-lt"/>
              </a:rPr>
              <a:t> plan</a:t>
            </a:r>
          </a:p>
          <a:p>
            <a:pPr algn="l"/>
            <a:r>
              <a:rPr lang="es-ES" sz="1400" dirty="0">
                <a:solidFill>
                  <a:schemeClr val="bg1"/>
                </a:solidFill>
                <a:latin typeface="+mj-lt"/>
              </a:rPr>
              <a:t>2023 – 2030</a:t>
            </a:r>
          </a:p>
          <a:p>
            <a:pPr algn="l"/>
            <a:r>
              <a:rPr lang="en-US" sz="16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It includes more than 30 initiatives about:</a:t>
            </a:r>
            <a:endParaRPr lang="es-ES" sz="16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30" name="Imagen 2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B68457C-F494-E463-45D9-0632AFA88C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137" y="-401938"/>
            <a:ext cx="1999658" cy="1707628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4D0F24C7-1DC7-A53C-E6CD-B8FA5118C89A}"/>
              </a:ext>
            </a:extLst>
          </p:cNvPr>
          <p:cNvGrpSpPr/>
          <p:nvPr/>
        </p:nvGrpSpPr>
        <p:grpSpPr>
          <a:xfrm>
            <a:off x="6164275" y="6186812"/>
            <a:ext cx="2578539" cy="405511"/>
            <a:chOff x="2536473" y="4926777"/>
            <a:chExt cx="4652826" cy="710778"/>
          </a:xfrm>
        </p:grpSpPr>
        <p:pic>
          <p:nvPicPr>
            <p:cNvPr id="26" name="Imagen 25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1DFEDA9D-E9AA-E824-0C54-B92AD791D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384" y="4926777"/>
              <a:ext cx="743337" cy="525279"/>
            </a:xfrm>
            <a:prstGeom prst="rect">
              <a:avLst/>
            </a:prstGeom>
          </p:spPr>
        </p:pic>
        <p:pic>
          <p:nvPicPr>
            <p:cNvPr id="27" name="Imagen 26" descr="Logotipo&#10;&#10;Descripción generada automáticamente">
              <a:extLst>
                <a:ext uri="{FF2B5EF4-FFF2-40B4-BE49-F238E27FC236}">
                  <a16:creationId xmlns:a16="http://schemas.microsoft.com/office/drawing/2014/main" id="{CBA61195-E521-651D-F9C0-8EC7EBDA6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011" y="4965253"/>
              <a:ext cx="902956" cy="638075"/>
            </a:xfrm>
            <a:prstGeom prst="rect">
              <a:avLst/>
            </a:prstGeom>
          </p:spPr>
        </p:pic>
        <p:pic>
          <p:nvPicPr>
            <p:cNvPr id="29" name="Imagen 28" descr="Logotipo&#10;&#10;Descripción generada automáticamente">
              <a:extLst>
                <a:ext uri="{FF2B5EF4-FFF2-40B4-BE49-F238E27FC236}">
                  <a16:creationId xmlns:a16="http://schemas.microsoft.com/office/drawing/2014/main" id="{658FF33A-9EB5-247F-1C61-3A567696A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229" y="4969297"/>
              <a:ext cx="746070" cy="527211"/>
            </a:xfrm>
            <a:prstGeom prst="rect">
              <a:avLst/>
            </a:prstGeom>
          </p:spPr>
        </p:pic>
        <p:pic>
          <p:nvPicPr>
            <p:cNvPr id="31" name="Imagen 30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2578B499-4C38-2BAE-402F-EC1827399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327" y="5052707"/>
              <a:ext cx="827634" cy="584848"/>
            </a:xfrm>
            <a:prstGeom prst="rect">
              <a:avLst/>
            </a:prstGeom>
          </p:spPr>
        </p:pic>
        <p:pic>
          <p:nvPicPr>
            <p:cNvPr id="32" name="Imagen 31" descr="Icono&#10;&#10;Descripción generada automáticamente">
              <a:extLst>
                <a:ext uri="{FF2B5EF4-FFF2-40B4-BE49-F238E27FC236}">
                  <a16:creationId xmlns:a16="http://schemas.microsoft.com/office/drawing/2014/main" id="{4E9A9956-2336-B0B2-F5AC-F2C77A661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344" y="5007373"/>
              <a:ext cx="746599" cy="527585"/>
            </a:xfrm>
            <a:prstGeom prst="rect">
              <a:avLst/>
            </a:prstGeom>
          </p:spPr>
        </p:pic>
        <p:pic>
          <p:nvPicPr>
            <p:cNvPr id="33" name="Imagen 32" descr="Imagen que contiene señal, dibujo, reloj&#10;&#10;Descripción generada automáticamente">
              <a:extLst>
                <a:ext uri="{FF2B5EF4-FFF2-40B4-BE49-F238E27FC236}">
                  <a16:creationId xmlns:a16="http://schemas.microsoft.com/office/drawing/2014/main" id="{C549E513-27F9-57B4-46CF-35C08E5FB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473" y="4949063"/>
              <a:ext cx="746600" cy="527586"/>
            </a:xfrm>
            <a:prstGeom prst="rect">
              <a:avLst/>
            </a:prstGeom>
          </p:spPr>
        </p:pic>
      </p:grpSp>
      <p:pic>
        <p:nvPicPr>
          <p:cNvPr id="34" name="Imagen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45" b="89928" l="4836" r="97729">
                        <a14:foregroundMark x1="19931" y1="26661" x2="19931" y2="26661"/>
                        <a14:foregroundMark x1="20224" y1="31147" x2="20224" y2="31147"/>
                        <a14:foregroundMark x1="32247" y1="28523" x2="32247" y2="28523"/>
                        <a14:foregroundMark x1="53780" y1="23868" x2="53780" y2="23868"/>
                        <a14:foregroundMark x1="8656" y1="52264" x2="8656" y2="52264"/>
                        <a14:foregroundMark x1="18541" y1="57046" x2="18541" y2="57046"/>
                        <a14:foregroundMark x1="26476" y1="56919" x2="26476" y2="56919"/>
                        <a14:foregroundMark x1="34785" y1="56581" x2="34785" y2="56581"/>
                        <a14:foregroundMark x1="39888" y1="56454" x2="39888" y2="56454"/>
                        <a14:foregroundMark x1="48891" y1="57046" x2="48891" y2="57046"/>
                        <a14:foregroundMark x1="52231" y1="54126" x2="52231" y2="54126"/>
                        <a14:foregroundMark x1="25594" y1="70080" x2="25594" y2="70080"/>
                        <a14:foregroundMark x1="29014" y1="77190" x2="29014" y2="77190"/>
                        <a14:foregroundMark x1="44376" y1="73508" x2="44376" y2="73508"/>
                        <a14:foregroundMark x1="48784" y1="70715" x2="48784" y2="70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74" y="5773271"/>
            <a:ext cx="1330053" cy="8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84771"/>
      </p:ext>
    </p:extLst>
  </p:cSld>
  <p:clrMapOvr>
    <a:masterClrMapping/>
  </p:clrMapOvr>
</p:sld>
</file>

<file path=ppt/theme/theme1.xml><?xml version="1.0" encoding="utf-8"?>
<a:theme xmlns:a="http://schemas.openxmlformats.org/drawingml/2006/main" name="IBERIA">
  <a:themeElements>
    <a:clrScheme name="IBERIA">
      <a:dk1>
        <a:srgbClr val="000000"/>
      </a:dk1>
      <a:lt1>
        <a:srgbClr val="FFFFFF"/>
      </a:lt1>
      <a:dk2>
        <a:srgbClr val="D7192C"/>
      </a:dk2>
      <a:lt2>
        <a:srgbClr val="C5B9AC"/>
      </a:lt2>
      <a:accent1>
        <a:srgbClr val="D7192C"/>
      </a:accent1>
      <a:accent2>
        <a:srgbClr val="FCD100"/>
      </a:accent2>
      <a:accent3>
        <a:srgbClr val="A80E1F"/>
      </a:accent3>
      <a:accent4>
        <a:srgbClr val="C5B9AC"/>
      </a:accent4>
      <a:accent5>
        <a:srgbClr val="A48663"/>
      </a:accent5>
      <a:accent6>
        <a:srgbClr val="575756"/>
      </a:accent6>
      <a:hlink>
        <a:srgbClr val="D7192C"/>
      </a:hlink>
      <a:folHlink>
        <a:srgbClr val="D7192C"/>
      </a:folHlink>
    </a:clrScheme>
    <a:fontScheme name="IBERIA">
      <a:majorFont>
        <a:latin typeface="Iberia Headline"/>
        <a:ea typeface=""/>
        <a:cs typeface=""/>
      </a:majorFont>
      <a:minorFont>
        <a:latin typeface="Iberi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9525">
          <a:solidFill>
            <a:schemeClr val="tx1"/>
          </a:solidFill>
          <a:tailEnd type="oval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noAutofit/>
      </a:bodyPr>
      <a:lstStyle>
        <a:defPPr algn="l">
          <a:defRPr sz="1100" dirty="0" smtClean="0"/>
        </a:defPPr>
      </a:lstStyle>
    </a:txDef>
  </a:objectDefaults>
  <a:extraClrSchemeLst/>
  <a:custClrLst>
    <a:custClr name="Custom Color 1">
      <a:srgbClr val="A20067"/>
    </a:custClr>
    <a:custClr name="Custom Color 2">
      <a:srgbClr val="F68400"/>
    </a:custClr>
    <a:custClr name="Custom Color 3">
      <a:srgbClr val="4BC59C"/>
    </a:custClr>
    <a:custClr name="Custom Color 4">
      <a:srgbClr val="97E1E1"/>
    </a:custClr>
  </a:custClrLst>
  <a:extLst>
    <a:ext uri="{05A4C25C-085E-4340-85A3-A5531E510DB2}">
      <thm15:themeFamily xmlns:thm15="http://schemas.microsoft.com/office/thememl/2012/main" name="Tema de Office" id="{DC29BD2B-B555-4DC5-B6F0-5A24647636FE}" vid="{77D5BD36-D9E0-428B-BE1D-9F9B69281C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422</Words>
  <Application>Microsoft Office PowerPoint</Application>
  <PresentationFormat>Panorámica</PresentationFormat>
  <Paragraphs>43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Courier New</vt:lpstr>
      <vt:lpstr>Iberia Headline</vt:lpstr>
      <vt:lpstr>Iberia Text</vt:lpstr>
      <vt:lpstr>IBERIA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Alcalde Martínez, Jonathan</dc:creator>
  <cp:lastModifiedBy>Alcalde Martínez, Jonathan</cp:lastModifiedBy>
  <cp:revision>27</cp:revision>
  <dcterms:created xsi:type="dcterms:W3CDTF">2023-04-21T07:46:39Z</dcterms:created>
  <dcterms:modified xsi:type="dcterms:W3CDTF">2023-05-09T09:41:40Z</dcterms:modified>
</cp:coreProperties>
</file>